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30" r:id="rId2"/>
    <p:sldId id="354" r:id="rId3"/>
    <p:sldId id="332" r:id="rId4"/>
    <p:sldId id="338" r:id="rId5"/>
    <p:sldId id="342" r:id="rId6"/>
    <p:sldId id="341" r:id="rId7"/>
    <p:sldId id="345" r:id="rId8"/>
    <p:sldId id="348" r:id="rId9"/>
    <p:sldId id="344" r:id="rId10"/>
    <p:sldId id="343" r:id="rId11"/>
    <p:sldId id="349" r:id="rId12"/>
    <p:sldId id="350" r:id="rId13"/>
    <p:sldId id="351" r:id="rId14"/>
    <p:sldId id="352" r:id="rId15"/>
    <p:sldId id="347" r:id="rId16"/>
    <p:sldId id="355" r:id="rId17"/>
    <p:sldId id="356" r:id="rId18"/>
    <p:sldId id="358" r:id="rId19"/>
    <p:sldId id="359" r:id="rId20"/>
    <p:sldId id="360" r:id="rId21"/>
    <p:sldId id="361" r:id="rId22"/>
    <p:sldId id="353" r:id="rId23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B086E"/>
    <a:srgbClr val="C0504D"/>
    <a:srgbClr val="18478F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6987" autoAdjust="0"/>
    <p:restoredTop sz="94660"/>
  </p:normalViewPr>
  <p:slideViewPr>
    <p:cSldViewPr>
      <p:cViewPr>
        <p:scale>
          <a:sx n="100" d="100"/>
          <a:sy n="100" d="100"/>
        </p:scale>
        <p:origin x="-874" y="-230"/>
      </p:cViewPr>
      <p:guideLst>
        <p:guide orient="horz" pos="1620"/>
        <p:guide orient="horz" pos="1076"/>
        <p:guide orient="horz" pos="2164"/>
        <p:guide orient="horz" pos="577"/>
        <p:guide pos="2880"/>
        <p:guide pos="1927"/>
        <p:guide pos="3833"/>
        <p:guide pos="657"/>
        <p:guide pos="5393"/>
        <p:guide pos="43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6BF47-E36F-400B-AC49-F0B86F79CD22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D1DF2D-BB09-4960-9748-E9489884D59A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25.10.2023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hyperlink" Target="http://www.gosuslugi.ru/" TargetMode="External"/><Relationship Id="rId4" Type="http://schemas.openxmlformats.org/officeDocument/2006/relationships/hyperlink" Target="https://www.gosuslugi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714750" y="482204"/>
            <a:ext cx="4572000" cy="369324"/>
          </a:xfrm>
          <a:prstGeom prst="rect">
            <a:avLst/>
          </a:prstGeom>
        </p:spPr>
        <p:txBody>
          <a:bodyPr lIns="91432" tIns="45716" rIns="91432" bIns="45716">
            <a:spAutoFit/>
          </a:bodyPr>
          <a:lstStyle/>
          <a:p>
            <a:pPr>
              <a:defRPr/>
            </a:pPr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C4BA3-381E-4F9B-AF81-59DF2B181163}" type="slidenum">
              <a:rPr lang="ru-RU" smtClean="0"/>
              <a:pPr/>
              <a:t>1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144905"/>
            <a:ext cx="7026004" cy="15696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32" tIns="45716" rIns="91432" bIns="45716">
            <a:spAutoFit/>
          </a:bodyPr>
          <a:lstStyle/>
          <a:p>
            <a:pPr algn="ctr"/>
            <a:r>
              <a:rPr lang="ru-RU" sz="3200" b="1" spc="20" dirty="0" smtClean="0">
                <a:solidFill>
                  <a:srgbClr val="1B086E"/>
                </a:solidFill>
                <a:latin typeface="Franklin Gothic Demi Cond" pitchFamily="34" charset="0"/>
                <a:cs typeface="Arial" pitchFamily="34" charset="0"/>
              </a:rPr>
              <a:t>ОБЩЕРОССИЙСКАЯ ТРЕНИРОВКА  ДИСТАНЦИОННОГО ЭЛЕКТРОННОГО</a:t>
            </a:r>
            <a:endParaRPr lang="ru-RU" sz="3200" b="1" spc="20" dirty="0" smtClean="0">
              <a:solidFill>
                <a:srgbClr val="1B086E"/>
              </a:solidFill>
              <a:latin typeface="Franklin Gothic Demi Cond" pitchFamily="34" charset="0"/>
              <a:cs typeface="Arial" pitchFamily="34" charset="0"/>
            </a:endParaRPr>
          </a:p>
          <a:p>
            <a:pPr algn="ctr"/>
            <a:r>
              <a:rPr lang="ru-RU" sz="3200" b="1" spc="20" dirty="0" smtClean="0">
                <a:solidFill>
                  <a:srgbClr val="1B086E"/>
                </a:solidFill>
                <a:latin typeface="Franklin Gothic Demi Cond" pitchFamily="34" charset="0"/>
                <a:cs typeface="Arial" pitchFamily="34" charset="0"/>
              </a:rPr>
              <a:t>ГОЛОСОВАНИЯ (ДЭГ)</a:t>
            </a:r>
            <a:endParaRPr lang="ru-RU" sz="3200" b="1" spc="20" dirty="0" smtClean="0">
              <a:solidFill>
                <a:srgbClr val="1B086E"/>
              </a:solidFill>
              <a:latin typeface="Franklin Gothic Demi Cond" pitchFamily="34" charset="0"/>
              <a:cs typeface="Arial" pitchFamily="34" charset="0"/>
            </a:endParaRPr>
          </a:p>
        </p:txBody>
      </p:sp>
      <p:pic>
        <p:nvPicPr>
          <p:cNvPr id="6" name="Рисунок 5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14300"/>
            <a:ext cx="3821554" cy="289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06458663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/>
          <p:nvPr/>
        </p:nvPicPr>
        <p:blipFill rotWithShape="1">
          <a:blip r:embed="rId2"/>
          <a:srcRect l="25254" r="27846" b="26782"/>
          <a:stretch/>
        </p:blipFill>
        <p:spPr bwMode="auto">
          <a:xfrm>
            <a:off x="3996778" y="1688070"/>
            <a:ext cx="5072066" cy="36433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10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04070"/>
            <a:ext cx="37147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Проверьте корректность номера Вашего телефона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и, при необходимости,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отредактируйте его.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Если номер телефона корректен, нажмите на кнопку </a:t>
            </a:r>
            <a:r>
              <a:rPr lang="ru-RU" sz="2800" dirty="0" smtClean="0">
                <a:solidFill>
                  <a:srgbClr val="FF0000"/>
                </a:solidFill>
                <a:latin typeface="Franklin Gothic Demi Cond" pitchFamily="34" charset="0"/>
              </a:rPr>
              <a:t>«Верно»</a:t>
            </a:r>
            <a:r>
              <a:rPr lang="ru-RU" sz="2800" dirty="0" smtClean="0">
                <a:solidFill>
                  <a:srgbClr val="18478F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6.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857884" y="4311314"/>
            <a:ext cx="1571636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11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65844"/>
            <a:ext cx="39239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Подтвердите  актуальность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указанных 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данных проставив отметку в квадрате, а затем  нажать кнопку </a:t>
            </a:r>
            <a:r>
              <a:rPr lang="ru-RU" sz="2800" dirty="0" smtClean="0">
                <a:solidFill>
                  <a:srgbClr val="C0504D"/>
                </a:solidFill>
                <a:latin typeface="Franklin Gothic Demi Cond" pitchFamily="34" charset="0"/>
              </a:rPr>
              <a:t>«Получить код»</a:t>
            </a:r>
            <a:r>
              <a:rPr lang="ru-RU" sz="2800" dirty="0" smtClean="0">
                <a:solidFill>
                  <a:srgbClr val="18478F"/>
                </a:solidFill>
                <a:latin typeface="Franklin Gothic Demi Cond" pitchFamily="34" charset="0"/>
              </a:rPr>
              <a:t>.</a:t>
            </a:r>
            <a:endParaRPr lang="ru-RU" sz="2800" dirty="0" smtClean="0">
              <a:solidFill>
                <a:srgbClr val="18478F"/>
              </a:solidFill>
              <a:latin typeface="Franklin Gothic Demi Con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7.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25949" r="27119" b="25000"/>
          <a:stretch>
            <a:fillRect/>
          </a:stretch>
        </p:blipFill>
        <p:spPr>
          <a:xfrm>
            <a:off x="4021830" y="1693160"/>
            <a:ext cx="5122170" cy="3286148"/>
          </a:xfrm>
          <a:prstGeom prst="rect">
            <a:avLst/>
          </a:prstGeom>
        </p:spPr>
      </p:pic>
      <p:sp>
        <p:nvSpPr>
          <p:cNvPr id="15" name="Скругленный прямоугольник 14"/>
          <p:cNvSpPr/>
          <p:nvPr/>
        </p:nvSpPr>
        <p:spPr>
          <a:xfrm>
            <a:off x="5857884" y="4311314"/>
            <a:ext cx="1571636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12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3327618"/>
            <a:ext cx="464343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Для подтверждения введите</a:t>
            </a:r>
          </a:p>
          <a:p>
            <a:r>
              <a:rPr lang="ru-RU" sz="2800" dirty="0" smtClean="0">
                <a:solidFill>
                  <a:srgbClr val="FF0000"/>
                </a:solidFill>
                <a:latin typeface="Franklin Gothic Demi Cond" pitchFamily="34" charset="0"/>
              </a:rPr>
              <a:t>СМС-код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, направленный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на номер мобильного телефона, указанный 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ранее</a:t>
            </a:r>
            <a:r>
              <a:rPr lang="ru-RU" sz="2800" dirty="0" smtClean="0">
                <a:solidFill>
                  <a:srgbClr val="18478F"/>
                </a:solidFill>
                <a:latin typeface="Franklin Gothic Demi Cond" pitchFamily="34" charset="0"/>
              </a:rPr>
              <a:t>.</a:t>
            </a:r>
            <a:endParaRPr lang="ru-RU" sz="2800" dirty="0" smtClean="0">
              <a:solidFill>
                <a:srgbClr val="18478F"/>
              </a:solidFill>
              <a:latin typeface="Franklin Gothic Demi Cond" pitchFamily="34" charset="0"/>
            </a:endParaRPr>
          </a:p>
        </p:txBody>
      </p:sp>
      <p:pic>
        <p:nvPicPr>
          <p:cNvPr id="12" name="Рисунок 11" descr="10.png"/>
          <p:cNvPicPr>
            <a:picLocks noChangeAspect="1"/>
          </p:cNvPicPr>
          <p:nvPr/>
        </p:nvPicPr>
        <p:blipFill>
          <a:blip r:embed="rId2" cstate="print"/>
          <a:srcRect l="12554" t="22400" r="12498" b="20201"/>
          <a:stretch>
            <a:fillRect/>
          </a:stretch>
        </p:blipFill>
        <p:spPr>
          <a:xfrm>
            <a:off x="4415256" y="1347614"/>
            <a:ext cx="4728744" cy="2952328"/>
          </a:xfrm>
          <a:prstGeom prst="rect">
            <a:avLst/>
          </a:prstGeom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8.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13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458224"/>
            <a:ext cx="4248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Заявление успешно отправлено.</a:t>
            </a:r>
          </a:p>
          <a:p>
            <a:endParaRPr lang="ru-RU" sz="28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В личном кабинете будет отображаться статус его обработки.</a:t>
            </a:r>
            <a:endParaRPr lang="ru-RU" sz="2800" dirty="0" smtClean="0">
              <a:solidFill>
                <a:srgbClr val="18478F"/>
              </a:solidFill>
              <a:latin typeface="Franklin Gothic Demi Cond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9.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/>
          <a:srcRect l="26457" r="26643" b="23743"/>
          <a:stretch/>
        </p:blipFill>
        <p:spPr bwMode="auto">
          <a:xfrm>
            <a:off x="3861338" y="1674172"/>
            <a:ext cx="5572164" cy="385763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57884" y="4311314"/>
            <a:ext cx="1571636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15" y="476726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14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27180"/>
            <a:ext cx="350043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После обработки Вашего заявления в ЦИК России в личный кабинет портала Госуслуг будет  направлен статус и инструкции по участию в дистанционном голосовании в рамках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общероссийской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тренировки.</a:t>
            </a:r>
            <a:endParaRPr lang="ru-RU" sz="2400" dirty="0" smtClean="0">
              <a:solidFill>
                <a:srgbClr val="18478F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6233" y="3643320"/>
            <a:ext cx="121444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Demi Cond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2"/>
          <a:srcRect t="5457" r="26643" b="44525"/>
          <a:stretch/>
        </p:blipFill>
        <p:spPr bwMode="auto">
          <a:xfrm>
            <a:off x="3500430" y="1214428"/>
            <a:ext cx="5643570" cy="39290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Рисунок 49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3478"/>
            <a:ext cx="1932852" cy="14650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15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6" name="Freeform: Shape 64">
            <a:extLst>
              <a:ext uri="{FF2B5EF4-FFF2-40B4-BE49-F238E27FC236}">
                <a16:creationId xmlns="" xmlns:a16="http://schemas.microsoft.com/office/drawing/2014/main" id="{BD76D34C-7EFA-4F1B-AEFA-D7B99840976E}"/>
              </a:ext>
            </a:extLst>
          </p:cNvPr>
          <p:cNvSpPr>
            <a:spLocks/>
          </p:cNvSpPr>
          <p:nvPr/>
        </p:nvSpPr>
        <p:spPr bwMode="auto">
          <a:xfrm flipH="1">
            <a:off x="2323682" y="1102889"/>
            <a:ext cx="5283841" cy="3459477"/>
          </a:xfrm>
          <a:custGeom>
            <a:avLst/>
            <a:gdLst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428110 w 7045121"/>
              <a:gd name="connsiteY3" fmla="*/ 0 h 4625336"/>
              <a:gd name="connsiteX4" fmla="*/ 0 w 7045121"/>
              <a:gd name="connsiteY4" fmla="*/ 1172478 h 4625336"/>
              <a:gd name="connsiteX5" fmla="*/ 98425 w 7045121"/>
              <a:gd name="connsiteY5" fmla="*/ 1223278 h 4625336"/>
              <a:gd name="connsiteX6" fmla="*/ 204745 w 7045121"/>
              <a:gd name="connsiteY6" fmla="*/ 1136726 h 4625336"/>
              <a:gd name="connsiteX7" fmla="*/ 204745 w 7045121"/>
              <a:gd name="connsiteY7" fmla="*/ 1605859 h 4625336"/>
              <a:gd name="connsiteX8" fmla="*/ 204745 w 7045121"/>
              <a:gd name="connsiteY8" fmla="*/ 1605860 h 4625336"/>
              <a:gd name="connsiteX9" fmla="*/ 204746 w 7045121"/>
              <a:gd name="connsiteY9" fmla="*/ 1605859 h 4625336"/>
              <a:gd name="connsiteX10" fmla="*/ 1383577 w 7045121"/>
              <a:gd name="connsiteY10" fmla="*/ 1756652 h 4625336"/>
              <a:gd name="connsiteX11" fmla="*/ 1472447 w 7045121"/>
              <a:gd name="connsiteY11" fmla="*/ 1682885 h 4625336"/>
              <a:gd name="connsiteX12" fmla="*/ 1472447 w 7045121"/>
              <a:gd name="connsiteY12" fmla="*/ 1682886 h 4625336"/>
              <a:gd name="connsiteX13" fmla="*/ 1383577 w 7045121"/>
              <a:gd name="connsiteY13" fmla="*/ 1756653 h 4625336"/>
              <a:gd name="connsiteX14" fmla="*/ 1383577 w 7045121"/>
              <a:gd name="connsiteY14" fmla="*/ 2240866 h 4625336"/>
              <a:gd name="connsiteX15" fmla="*/ 1481476 w 7045121"/>
              <a:gd name="connsiteY15" fmla="*/ 2161177 h 4625336"/>
              <a:gd name="connsiteX16" fmla="*/ 1383579 w 7045121"/>
              <a:gd name="connsiteY16" fmla="*/ 2240865 h 4625336"/>
              <a:gd name="connsiteX17" fmla="*/ 2562409 w 7045121"/>
              <a:gd name="connsiteY17" fmla="*/ 2391658 h 4625336"/>
              <a:gd name="connsiteX18" fmla="*/ 2562409 w 7045121"/>
              <a:gd name="connsiteY18" fmla="*/ 2875870 h 4625336"/>
              <a:gd name="connsiteX19" fmla="*/ 2562410 w 7045121"/>
              <a:gd name="connsiteY19" fmla="*/ 2879220 h 4625336"/>
              <a:gd name="connsiteX20" fmla="*/ 3737888 w 7045121"/>
              <a:gd name="connsiteY20" fmla="*/ 3030013 h 4625336"/>
              <a:gd name="connsiteX21" fmla="*/ 3826759 w 7045121"/>
              <a:gd name="connsiteY21" fmla="*/ 2956704 h 4625336"/>
              <a:gd name="connsiteX22" fmla="*/ 3826759 w 7045121"/>
              <a:gd name="connsiteY22" fmla="*/ 2956706 h 4625336"/>
              <a:gd name="connsiteX23" fmla="*/ 3737889 w 7045121"/>
              <a:gd name="connsiteY23" fmla="*/ 3030014 h 4625336"/>
              <a:gd name="connsiteX24" fmla="*/ 3737889 w 7045121"/>
              <a:gd name="connsiteY24" fmla="*/ 3507526 h 4625336"/>
              <a:gd name="connsiteX25" fmla="*/ 3737889 w 7045121"/>
              <a:gd name="connsiteY25" fmla="*/ 3510876 h 4625336"/>
              <a:gd name="connsiteX26" fmla="*/ 3741445 w 7045121"/>
              <a:gd name="connsiteY26" fmla="*/ 3507981 h 4625336"/>
              <a:gd name="connsiteX27" fmla="*/ 4916719 w 7045121"/>
              <a:gd name="connsiteY27" fmla="*/ 3658319 h 4625336"/>
              <a:gd name="connsiteX28" fmla="*/ 4916719 w 7045121"/>
              <a:gd name="connsiteY28" fmla="*/ 4137506 h 4625336"/>
              <a:gd name="connsiteX29" fmla="*/ 4920271 w 7045121"/>
              <a:gd name="connsiteY29" fmla="*/ 4134610 h 4625336"/>
              <a:gd name="connsiteX30" fmla="*/ 6090521 w 7045121"/>
              <a:gd name="connsiteY30" fmla="*/ 4284306 h 4625336"/>
              <a:gd name="connsiteX31" fmla="*/ 6089650 w 7045121"/>
              <a:gd name="connsiteY31" fmla="*/ 4531628 h 4625336"/>
              <a:gd name="connsiteX32" fmla="*/ 6089886 w 7045121"/>
              <a:gd name="connsiteY32" fmla="*/ 4576193 h 4625336"/>
              <a:gd name="connsiteX33" fmla="*/ 6181844 w 7045121"/>
              <a:gd name="connsiteY33" fmla="*/ 4625336 h 4625336"/>
              <a:gd name="connsiteX34" fmla="*/ 6188075 w 7045121"/>
              <a:gd name="connsiteY34" fmla="*/ 4620528 h 4625336"/>
              <a:gd name="connsiteX35" fmla="*/ 6955781 w 7045121"/>
              <a:gd name="connsiteY35" fmla="*/ 3947572 h 4625336"/>
              <a:gd name="connsiteX36" fmla="*/ 6955786 w 7045121"/>
              <a:gd name="connsiteY36" fmla="*/ 3943576 h 4625336"/>
              <a:gd name="connsiteX37" fmla="*/ 7044651 w 7045121"/>
              <a:gd name="connsiteY37" fmla="*/ 3866729 h 4625336"/>
              <a:gd name="connsiteX38" fmla="*/ 7045121 w 7045121"/>
              <a:gd name="connsiteY38" fmla="*/ 3494630 h 4625336"/>
              <a:gd name="connsiteX39" fmla="*/ 6947985 w 7045121"/>
              <a:gd name="connsiteY39" fmla="*/ 3574700 h 4625336"/>
              <a:gd name="connsiteX40" fmla="*/ 6946161 w 7045121"/>
              <a:gd name="connsiteY40" fmla="*/ 3574460 h 4625336"/>
              <a:gd name="connsiteX41" fmla="*/ 7042740 w 7045121"/>
              <a:gd name="connsiteY41" fmla="*/ 3494629 h 4625336"/>
              <a:gd name="connsiteX42" fmla="*/ 5874203 w 7045121"/>
              <a:gd name="connsiteY42" fmla="*/ 3341236 h 4625336"/>
              <a:gd name="connsiteX43" fmla="*/ 5870774 w 7045121"/>
              <a:gd name="connsiteY43" fmla="*/ 3344046 h 4625336"/>
              <a:gd name="connsiteX44" fmla="*/ 5865818 w 7045121"/>
              <a:gd name="connsiteY44" fmla="*/ 2862049 h 4625336"/>
              <a:gd name="connsiteX45" fmla="*/ 5865820 w 7045121"/>
              <a:gd name="connsiteY45" fmla="*/ 2862048 h 4625336"/>
              <a:gd name="connsiteX46" fmla="*/ 4695372 w 7045121"/>
              <a:gd name="connsiteY46" fmla="*/ 2714606 h 4625336"/>
              <a:gd name="connsiteX47" fmla="*/ 4695315 w 7045121"/>
              <a:gd name="connsiteY47" fmla="*/ 2714652 h 4625336"/>
              <a:gd name="connsiteX48" fmla="*/ 4692019 w 7045121"/>
              <a:gd name="connsiteY48" fmla="*/ 2235419 h 4625336"/>
              <a:gd name="connsiteX49" fmla="*/ 4595222 w 7045121"/>
              <a:gd name="connsiteY49" fmla="*/ 2315267 h 4625336"/>
              <a:gd name="connsiteX50" fmla="*/ 4595220 w 7045121"/>
              <a:gd name="connsiteY50" fmla="*/ 2315267 h 4625336"/>
              <a:gd name="connsiteX51" fmla="*/ 4692018 w 7045121"/>
              <a:gd name="connsiteY51" fmla="*/ 2235418 h 4625336"/>
              <a:gd name="connsiteX52" fmla="*/ 3516539 w 7045121"/>
              <a:gd name="connsiteY52" fmla="*/ 2087976 h 4625336"/>
              <a:gd name="connsiteX53" fmla="*/ 3513185 w 7045121"/>
              <a:gd name="connsiteY53" fmla="*/ 1600415 h 4625336"/>
              <a:gd name="connsiteX54" fmla="*/ 3513187 w 7045121"/>
              <a:gd name="connsiteY54" fmla="*/ 1600414 h 4625336"/>
              <a:gd name="connsiteX55" fmla="*/ 3513185 w 7045121"/>
              <a:gd name="connsiteY55" fmla="*/ 1600413 h 4625336"/>
              <a:gd name="connsiteX56" fmla="*/ 3513184 w 7045121"/>
              <a:gd name="connsiteY56" fmla="*/ 1600413 h 4625336"/>
              <a:gd name="connsiteX57" fmla="*/ 2341062 w 7045121"/>
              <a:gd name="connsiteY57" fmla="*/ 1452972 h 4625336"/>
              <a:gd name="connsiteX58" fmla="*/ 2252077 w 7045121"/>
              <a:gd name="connsiteY58" fmla="*/ 1525406 h 4625336"/>
              <a:gd name="connsiteX59" fmla="*/ 2341061 w 7045121"/>
              <a:gd name="connsiteY59" fmla="*/ 1452972 h 4625336"/>
              <a:gd name="connsiteX60" fmla="*/ 2334353 w 7045121"/>
              <a:gd name="connsiteY60" fmla="*/ 960382 h 4625336"/>
              <a:gd name="connsiteX61" fmla="*/ 2238070 w 7045121"/>
              <a:gd name="connsiteY61" fmla="*/ 1040302 h 4625336"/>
              <a:gd name="connsiteX62" fmla="*/ 2238069 w 7045121"/>
              <a:gd name="connsiteY62" fmla="*/ 1040302 h 4625336"/>
              <a:gd name="connsiteX63" fmla="*/ 2334353 w 7045121"/>
              <a:gd name="connsiteY63" fmla="*/ 960381 h 4625336"/>
              <a:gd name="connsiteX64" fmla="*/ 1162228 w 7045121"/>
              <a:gd name="connsiteY64" fmla="*/ 814615 h 4625336"/>
              <a:gd name="connsiteX65" fmla="*/ 1133653 w 7045121"/>
              <a:gd name="connsiteY65" fmla="*/ 341986 h 4625336"/>
              <a:gd name="connsiteX66" fmla="*/ 1274578 w 7045121"/>
              <a:gd name="connsiteY66" fmla="*/ 270085 h 4625336"/>
              <a:gd name="connsiteX0" fmla="*/ 6179391 w 7045121"/>
              <a:gd name="connsiteY0" fmla="*/ 4215649 h 4625336"/>
              <a:gd name="connsiteX1" fmla="*/ 6179391 w 7045121"/>
              <a:gd name="connsiteY1" fmla="*/ 4215841 h 4625336"/>
              <a:gd name="connsiteX2" fmla="*/ 6095552 w 7045121"/>
              <a:gd name="connsiteY2" fmla="*/ 4284949 h 4625336"/>
              <a:gd name="connsiteX3" fmla="*/ 6179391 w 7045121"/>
              <a:gd name="connsiteY3" fmla="*/ 4215649 h 4625336"/>
              <a:gd name="connsiteX4" fmla="*/ 428110 w 7045121"/>
              <a:gd name="connsiteY4" fmla="*/ 0 h 4625336"/>
              <a:gd name="connsiteX5" fmla="*/ 0 w 7045121"/>
              <a:gd name="connsiteY5" fmla="*/ 1172478 h 4625336"/>
              <a:gd name="connsiteX6" fmla="*/ 98425 w 7045121"/>
              <a:gd name="connsiteY6" fmla="*/ 1223278 h 4625336"/>
              <a:gd name="connsiteX7" fmla="*/ 204745 w 7045121"/>
              <a:gd name="connsiteY7" fmla="*/ 1136726 h 4625336"/>
              <a:gd name="connsiteX8" fmla="*/ 204745 w 7045121"/>
              <a:gd name="connsiteY8" fmla="*/ 1605859 h 4625336"/>
              <a:gd name="connsiteX9" fmla="*/ 204745 w 7045121"/>
              <a:gd name="connsiteY9" fmla="*/ 1605860 h 4625336"/>
              <a:gd name="connsiteX10" fmla="*/ 204746 w 7045121"/>
              <a:gd name="connsiteY10" fmla="*/ 1605859 h 4625336"/>
              <a:gd name="connsiteX11" fmla="*/ 1383577 w 7045121"/>
              <a:gd name="connsiteY11" fmla="*/ 1756652 h 4625336"/>
              <a:gd name="connsiteX12" fmla="*/ 1472447 w 7045121"/>
              <a:gd name="connsiteY12" fmla="*/ 1682885 h 4625336"/>
              <a:gd name="connsiteX13" fmla="*/ 1472447 w 7045121"/>
              <a:gd name="connsiteY13" fmla="*/ 1682886 h 4625336"/>
              <a:gd name="connsiteX14" fmla="*/ 1383577 w 7045121"/>
              <a:gd name="connsiteY14" fmla="*/ 1756653 h 4625336"/>
              <a:gd name="connsiteX15" fmla="*/ 1383577 w 7045121"/>
              <a:gd name="connsiteY15" fmla="*/ 2240866 h 4625336"/>
              <a:gd name="connsiteX16" fmla="*/ 1481476 w 7045121"/>
              <a:gd name="connsiteY16" fmla="*/ 2161177 h 4625336"/>
              <a:gd name="connsiteX17" fmla="*/ 1383579 w 7045121"/>
              <a:gd name="connsiteY17" fmla="*/ 2240865 h 4625336"/>
              <a:gd name="connsiteX18" fmla="*/ 2562409 w 7045121"/>
              <a:gd name="connsiteY18" fmla="*/ 2391658 h 4625336"/>
              <a:gd name="connsiteX19" fmla="*/ 2562409 w 7045121"/>
              <a:gd name="connsiteY19" fmla="*/ 2875870 h 4625336"/>
              <a:gd name="connsiteX20" fmla="*/ 2562410 w 7045121"/>
              <a:gd name="connsiteY20" fmla="*/ 2879220 h 4625336"/>
              <a:gd name="connsiteX21" fmla="*/ 3737888 w 7045121"/>
              <a:gd name="connsiteY21" fmla="*/ 3030013 h 4625336"/>
              <a:gd name="connsiteX22" fmla="*/ 3826759 w 7045121"/>
              <a:gd name="connsiteY22" fmla="*/ 2956704 h 4625336"/>
              <a:gd name="connsiteX23" fmla="*/ 3826759 w 7045121"/>
              <a:gd name="connsiteY23" fmla="*/ 2956706 h 4625336"/>
              <a:gd name="connsiteX24" fmla="*/ 3737889 w 7045121"/>
              <a:gd name="connsiteY24" fmla="*/ 3030014 h 4625336"/>
              <a:gd name="connsiteX25" fmla="*/ 3737889 w 7045121"/>
              <a:gd name="connsiteY25" fmla="*/ 3507526 h 4625336"/>
              <a:gd name="connsiteX26" fmla="*/ 3737889 w 7045121"/>
              <a:gd name="connsiteY26" fmla="*/ 3510876 h 4625336"/>
              <a:gd name="connsiteX27" fmla="*/ 3741445 w 7045121"/>
              <a:gd name="connsiteY27" fmla="*/ 3507981 h 4625336"/>
              <a:gd name="connsiteX28" fmla="*/ 4916719 w 7045121"/>
              <a:gd name="connsiteY28" fmla="*/ 3658319 h 4625336"/>
              <a:gd name="connsiteX29" fmla="*/ 4916719 w 7045121"/>
              <a:gd name="connsiteY29" fmla="*/ 4137506 h 4625336"/>
              <a:gd name="connsiteX30" fmla="*/ 4920271 w 7045121"/>
              <a:gd name="connsiteY30" fmla="*/ 4134610 h 4625336"/>
              <a:gd name="connsiteX31" fmla="*/ 6090521 w 7045121"/>
              <a:gd name="connsiteY31" fmla="*/ 4284306 h 4625336"/>
              <a:gd name="connsiteX32" fmla="*/ 6089650 w 7045121"/>
              <a:gd name="connsiteY32" fmla="*/ 4531628 h 4625336"/>
              <a:gd name="connsiteX33" fmla="*/ 6089886 w 7045121"/>
              <a:gd name="connsiteY33" fmla="*/ 4576193 h 4625336"/>
              <a:gd name="connsiteX34" fmla="*/ 6181844 w 7045121"/>
              <a:gd name="connsiteY34" fmla="*/ 4625336 h 4625336"/>
              <a:gd name="connsiteX35" fmla="*/ 6184900 w 7045121"/>
              <a:gd name="connsiteY35" fmla="*/ 4598303 h 4625336"/>
              <a:gd name="connsiteX36" fmla="*/ 6955781 w 7045121"/>
              <a:gd name="connsiteY36" fmla="*/ 3947572 h 4625336"/>
              <a:gd name="connsiteX37" fmla="*/ 6955786 w 7045121"/>
              <a:gd name="connsiteY37" fmla="*/ 3943576 h 4625336"/>
              <a:gd name="connsiteX38" fmla="*/ 7044651 w 7045121"/>
              <a:gd name="connsiteY38" fmla="*/ 3866729 h 4625336"/>
              <a:gd name="connsiteX39" fmla="*/ 7045121 w 7045121"/>
              <a:gd name="connsiteY39" fmla="*/ 3494630 h 4625336"/>
              <a:gd name="connsiteX40" fmla="*/ 6947985 w 7045121"/>
              <a:gd name="connsiteY40" fmla="*/ 3574700 h 4625336"/>
              <a:gd name="connsiteX41" fmla="*/ 6946161 w 7045121"/>
              <a:gd name="connsiteY41" fmla="*/ 3574460 h 4625336"/>
              <a:gd name="connsiteX42" fmla="*/ 7042740 w 7045121"/>
              <a:gd name="connsiteY42" fmla="*/ 3494629 h 4625336"/>
              <a:gd name="connsiteX43" fmla="*/ 5874203 w 7045121"/>
              <a:gd name="connsiteY43" fmla="*/ 3341236 h 4625336"/>
              <a:gd name="connsiteX44" fmla="*/ 5870774 w 7045121"/>
              <a:gd name="connsiteY44" fmla="*/ 3344046 h 4625336"/>
              <a:gd name="connsiteX45" fmla="*/ 5865818 w 7045121"/>
              <a:gd name="connsiteY45" fmla="*/ 2862049 h 4625336"/>
              <a:gd name="connsiteX46" fmla="*/ 5865820 w 7045121"/>
              <a:gd name="connsiteY46" fmla="*/ 2862048 h 4625336"/>
              <a:gd name="connsiteX47" fmla="*/ 4695372 w 7045121"/>
              <a:gd name="connsiteY47" fmla="*/ 2714606 h 4625336"/>
              <a:gd name="connsiteX48" fmla="*/ 4695315 w 7045121"/>
              <a:gd name="connsiteY48" fmla="*/ 2714652 h 4625336"/>
              <a:gd name="connsiteX49" fmla="*/ 4692019 w 7045121"/>
              <a:gd name="connsiteY49" fmla="*/ 2235419 h 4625336"/>
              <a:gd name="connsiteX50" fmla="*/ 4595222 w 7045121"/>
              <a:gd name="connsiteY50" fmla="*/ 2315267 h 4625336"/>
              <a:gd name="connsiteX51" fmla="*/ 4595220 w 7045121"/>
              <a:gd name="connsiteY51" fmla="*/ 2315267 h 4625336"/>
              <a:gd name="connsiteX52" fmla="*/ 4692018 w 7045121"/>
              <a:gd name="connsiteY52" fmla="*/ 2235418 h 4625336"/>
              <a:gd name="connsiteX53" fmla="*/ 3516539 w 7045121"/>
              <a:gd name="connsiteY53" fmla="*/ 2087976 h 4625336"/>
              <a:gd name="connsiteX54" fmla="*/ 3513185 w 7045121"/>
              <a:gd name="connsiteY54" fmla="*/ 1600415 h 4625336"/>
              <a:gd name="connsiteX55" fmla="*/ 3513187 w 7045121"/>
              <a:gd name="connsiteY55" fmla="*/ 1600414 h 4625336"/>
              <a:gd name="connsiteX56" fmla="*/ 3513185 w 7045121"/>
              <a:gd name="connsiteY56" fmla="*/ 1600413 h 4625336"/>
              <a:gd name="connsiteX57" fmla="*/ 3513184 w 7045121"/>
              <a:gd name="connsiteY57" fmla="*/ 1600413 h 4625336"/>
              <a:gd name="connsiteX58" fmla="*/ 2341062 w 7045121"/>
              <a:gd name="connsiteY58" fmla="*/ 1452972 h 4625336"/>
              <a:gd name="connsiteX59" fmla="*/ 2252077 w 7045121"/>
              <a:gd name="connsiteY59" fmla="*/ 1525406 h 4625336"/>
              <a:gd name="connsiteX60" fmla="*/ 2341061 w 7045121"/>
              <a:gd name="connsiteY60" fmla="*/ 1452972 h 4625336"/>
              <a:gd name="connsiteX61" fmla="*/ 2334353 w 7045121"/>
              <a:gd name="connsiteY61" fmla="*/ 960382 h 4625336"/>
              <a:gd name="connsiteX62" fmla="*/ 2238070 w 7045121"/>
              <a:gd name="connsiteY62" fmla="*/ 1040302 h 4625336"/>
              <a:gd name="connsiteX63" fmla="*/ 2238069 w 7045121"/>
              <a:gd name="connsiteY63" fmla="*/ 1040302 h 4625336"/>
              <a:gd name="connsiteX64" fmla="*/ 2334353 w 7045121"/>
              <a:gd name="connsiteY64" fmla="*/ 960381 h 4625336"/>
              <a:gd name="connsiteX65" fmla="*/ 1162228 w 7045121"/>
              <a:gd name="connsiteY65" fmla="*/ 814615 h 4625336"/>
              <a:gd name="connsiteX66" fmla="*/ 1133653 w 7045121"/>
              <a:gd name="connsiteY66" fmla="*/ 341986 h 4625336"/>
              <a:gd name="connsiteX67" fmla="*/ 1274578 w 7045121"/>
              <a:gd name="connsiteY67" fmla="*/ 270085 h 4625336"/>
              <a:gd name="connsiteX68" fmla="*/ 428110 w 7045121"/>
              <a:gd name="connsiteY68" fmla="*/ 0 h 46253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76193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88099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  <a:gd name="connsiteX0" fmla="*/ 6179391 w 7045121"/>
              <a:gd name="connsiteY0" fmla="*/ 4215649 h 4612636"/>
              <a:gd name="connsiteX1" fmla="*/ 6179391 w 7045121"/>
              <a:gd name="connsiteY1" fmla="*/ 4215841 h 4612636"/>
              <a:gd name="connsiteX2" fmla="*/ 6095552 w 7045121"/>
              <a:gd name="connsiteY2" fmla="*/ 4284949 h 4612636"/>
              <a:gd name="connsiteX3" fmla="*/ 6179391 w 7045121"/>
              <a:gd name="connsiteY3" fmla="*/ 4215649 h 4612636"/>
              <a:gd name="connsiteX4" fmla="*/ 428110 w 7045121"/>
              <a:gd name="connsiteY4" fmla="*/ 0 h 4612636"/>
              <a:gd name="connsiteX5" fmla="*/ 0 w 7045121"/>
              <a:gd name="connsiteY5" fmla="*/ 1172478 h 4612636"/>
              <a:gd name="connsiteX6" fmla="*/ 98425 w 7045121"/>
              <a:gd name="connsiteY6" fmla="*/ 1223278 h 4612636"/>
              <a:gd name="connsiteX7" fmla="*/ 204745 w 7045121"/>
              <a:gd name="connsiteY7" fmla="*/ 1136726 h 4612636"/>
              <a:gd name="connsiteX8" fmla="*/ 204745 w 7045121"/>
              <a:gd name="connsiteY8" fmla="*/ 1605859 h 4612636"/>
              <a:gd name="connsiteX9" fmla="*/ 204745 w 7045121"/>
              <a:gd name="connsiteY9" fmla="*/ 1605860 h 4612636"/>
              <a:gd name="connsiteX10" fmla="*/ 204746 w 7045121"/>
              <a:gd name="connsiteY10" fmla="*/ 1605859 h 4612636"/>
              <a:gd name="connsiteX11" fmla="*/ 1383577 w 7045121"/>
              <a:gd name="connsiteY11" fmla="*/ 1756652 h 4612636"/>
              <a:gd name="connsiteX12" fmla="*/ 1472447 w 7045121"/>
              <a:gd name="connsiteY12" fmla="*/ 1682885 h 4612636"/>
              <a:gd name="connsiteX13" fmla="*/ 1472447 w 7045121"/>
              <a:gd name="connsiteY13" fmla="*/ 1682886 h 4612636"/>
              <a:gd name="connsiteX14" fmla="*/ 1383577 w 7045121"/>
              <a:gd name="connsiteY14" fmla="*/ 1756653 h 4612636"/>
              <a:gd name="connsiteX15" fmla="*/ 1383577 w 7045121"/>
              <a:gd name="connsiteY15" fmla="*/ 2240866 h 4612636"/>
              <a:gd name="connsiteX16" fmla="*/ 1481476 w 7045121"/>
              <a:gd name="connsiteY16" fmla="*/ 2161177 h 4612636"/>
              <a:gd name="connsiteX17" fmla="*/ 1383579 w 7045121"/>
              <a:gd name="connsiteY17" fmla="*/ 2240865 h 4612636"/>
              <a:gd name="connsiteX18" fmla="*/ 2562409 w 7045121"/>
              <a:gd name="connsiteY18" fmla="*/ 2391658 h 4612636"/>
              <a:gd name="connsiteX19" fmla="*/ 2562409 w 7045121"/>
              <a:gd name="connsiteY19" fmla="*/ 2875870 h 4612636"/>
              <a:gd name="connsiteX20" fmla="*/ 2562410 w 7045121"/>
              <a:gd name="connsiteY20" fmla="*/ 2879220 h 4612636"/>
              <a:gd name="connsiteX21" fmla="*/ 3737888 w 7045121"/>
              <a:gd name="connsiteY21" fmla="*/ 3030013 h 4612636"/>
              <a:gd name="connsiteX22" fmla="*/ 3826759 w 7045121"/>
              <a:gd name="connsiteY22" fmla="*/ 2956704 h 4612636"/>
              <a:gd name="connsiteX23" fmla="*/ 3826759 w 7045121"/>
              <a:gd name="connsiteY23" fmla="*/ 2956706 h 4612636"/>
              <a:gd name="connsiteX24" fmla="*/ 3737889 w 7045121"/>
              <a:gd name="connsiteY24" fmla="*/ 3030014 h 4612636"/>
              <a:gd name="connsiteX25" fmla="*/ 3737889 w 7045121"/>
              <a:gd name="connsiteY25" fmla="*/ 3507526 h 4612636"/>
              <a:gd name="connsiteX26" fmla="*/ 3737889 w 7045121"/>
              <a:gd name="connsiteY26" fmla="*/ 3510876 h 4612636"/>
              <a:gd name="connsiteX27" fmla="*/ 3741445 w 7045121"/>
              <a:gd name="connsiteY27" fmla="*/ 3507981 h 4612636"/>
              <a:gd name="connsiteX28" fmla="*/ 4916719 w 7045121"/>
              <a:gd name="connsiteY28" fmla="*/ 3658319 h 4612636"/>
              <a:gd name="connsiteX29" fmla="*/ 4916719 w 7045121"/>
              <a:gd name="connsiteY29" fmla="*/ 4137506 h 4612636"/>
              <a:gd name="connsiteX30" fmla="*/ 4920271 w 7045121"/>
              <a:gd name="connsiteY30" fmla="*/ 4134610 h 4612636"/>
              <a:gd name="connsiteX31" fmla="*/ 6090521 w 7045121"/>
              <a:gd name="connsiteY31" fmla="*/ 4284306 h 4612636"/>
              <a:gd name="connsiteX32" fmla="*/ 6089650 w 7045121"/>
              <a:gd name="connsiteY32" fmla="*/ 4531628 h 4612636"/>
              <a:gd name="connsiteX33" fmla="*/ 6089886 w 7045121"/>
              <a:gd name="connsiteY33" fmla="*/ 4597624 h 4612636"/>
              <a:gd name="connsiteX34" fmla="*/ 6181844 w 7045121"/>
              <a:gd name="connsiteY34" fmla="*/ 4612636 h 4612636"/>
              <a:gd name="connsiteX35" fmla="*/ 6184900 w 7045121"/>
              <a:gd name="connsiteY35" fmla="*/ 4598303 h 4612636"/>
              <a:gd name="connsiteX36" fmla="*/ 6955781 w 7045121"/>
              <a:gd name="connsiteY36" fmla="*/ 3947572 h 4612636"/>
              <a:gd name="connsiteX37" fmla="*/ 6955786 w 7045121"/>
              <a:gd name="connsiteY37" fmla="*/ 3943576 h 4612636"/>
              <a:gd name="connsiteX38" fmla="*/ 7044651 w 7045121"/>
              <a:gd name="connsiteY38" fmla="*/ 3866729 h 4612636"/>
              <a:gd name="connsiteX39" fmla="*/ 7045121 w 7045121"/>
              <a:gd name="connsiteY39" fmla="*/ 3494630 h 4612636"/>
              <a:gd name="connsiteX40" fmla="*/ 6947985 w 7045121"/>
              <a:gd name="connsiteY40" fmla="*/ 3574700 h 4612636"/>
              <a:gd name="connsiteX41" fmla="*/ 6946161 w 7045121"/>
              <a:gd name="connsiteY41" fmla="*/ 3574460 h 4612636"/>
              <a:gd name="connsiteX42" fmla="*/ 7042740 w 7045121"/>
              <a:gd name="connsiteY42" fmla="*/ 3494629 h 4612636"/>
              <a:gd name="connsiteX43" fmla="*/ 5874203 w 7045121"/>
              <a:gd name="connsiteY43" fmla="*/ 3341236 h 4612636"/>
              <a:gd name="connsiteX44" fmla="*/ 5870774 w 7045121"/>
              <a:gd name="connsiteY44" fmla="*/ 3344046 h 4612636"/>
              <a:gd name="connsiteX45" fmla="*/ 5865818 w 7045121"/>
              <a:gd name="connsiteY45" fmla="*/ 2862049 h 4612636"/>
              <a:gd name="connsiteX46" fmla="*/ 5865820 w 7045121"/>
              <a:gd name="connsiteY46" fmla="*/ 2862048 h 4612636"/>
              <a:gd name="connsiteX47" fmla="*/ 4695372 w 7045121"/>
              <a:gd name="connsiteY47" fmla="*/ 2714606 h 4612636"/>
              <a:gd name="connsiteX48" fmla="*/ 4695315 w 7045121"/>
              <a:gd name="connsiteY48" fmla="*/ 2714652 h 4612636"/>
              <a:gd name="connsiteX49" fmla="*/ 4692019 w 7045121"/>
              <a:gd name="connsiteY49" fmla="*/ 2235419 h 4612636"/>
              <a:gd name="connsiteX50" fmla="*/ 4595222 w 7045121"/>
              <a:gd name="connsiteY50" fmla="*/ 2315267 h 4612636"/>
              <a:gd name="connsiteX51" fmla="*/ 4595220 w 7045121"/>
              <a:gd name="connsiteY51" fmla="*/ 2315267 h 4612636"/>
              <a:gd name="connsiteX52" fmla="*/ 4692018 w 7045121"/>
              <a:gd name="connsiteY52" fmla="*/ 2235418 h 4612636"/>
              <a:gd name="connsiteX53" fmla="*/ 3516539 w 7045121"/>
              <a:gd name="connsiteY53" fmla="*/ 2087976 h 4612636"/>
              <a:gd name="connsiteX54" fmla="*/ 3513185 w 7045121"/>
              <a:gd name="connsiteY54" fmla="*/ 1600415 h 4612636"/>
              <a:gd name="connsiteX55" fmla="*/ 3513187 w 7045121"/>
              <a:gd name="connsiteY55" fmla="*/ 1600414 h 4612636"/>
              <a:gd name="connsiteX56" fmla="*/ 3513185 w 7045121"/>
              <a:gd name="connsiteY56" fmla="*/ 1600413 h 4612636"/>
              <a:gd name="connsiteX57" fmla="*/ 3513184 w 7045121"/>
              <a:gd name="connsiteY57" fmla="*/ 1600413 h 4612636"/>
              <a:gd name="connsiteX58" fmla="*/ 2341062 w 7045121"/>
              <a:gd name="connsiteY58" fmla="*/ 1452972 h 4612636"/>
              <a:gd name="connsiteX59" fmla="*/ 2252077 w 7045121"/>
              <a:gd name="connsiteY59" fmla="*/ 1525406 h 4612636"/>
              <a:gd name="connsiteX60" fmla="*/ 2341061 w 7045121"/>
              <a:gd name="connsiteY60" fmla="*/ 1452972 h 4612636"/>
              <a:gd name="connsiteX61" fmla="*/ 2334353 w 7045121"/>
              <a:gd name="connsiteY61" fmla="*/ 960382 h 4612636"/>
              <a:gd name="connsiteX62" fmla="*/ 2238070 w 7045121"/>
              <a:gd name="connsiteY62" fmla="*/ 1040302 h 4612636"/>
              <a:gd name="connsiteX63" fmla="*/ 2238069 w 7045121"/>
              <a:gd name="connsiteY63" fmla="*/ 1040302 h 4612636"/>
              <a:gd name="connsiteX64" fmla="*/ 2334353 w 7045121"/>
              <a:gd name="connsiteY64" fmla="*/ 960381 h 4612636"/>
              <a:gd name="connsiteX65" fmla="*/ 1162228 w 7045121"/>
              <a:gd name="connsiteY65" fmla="*/ 814615 h 4612636"/>
              <a:gd name="connsiteX66" fmla="*/ 1133653 w 7045121"/>
              <a:gd name="connsiteY66" fmla="*/ 341986 h 4612636"/>
              <a:gd name="connsiteX67" fmla="*/ 1274578 w 7045121"/>
              <a:gd name="connsiteY67" fmla="*/ 270085 h 4612636"/>
              <a:gd name="connsiteX68" fmla="*/ 428110 w 7045121"/>
              <a:gd name="connsiteY68" fmla="*/ 0 h 461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7045121" h="4612636">
                <a:moveTo>
                  <a:pt x="6179391" y="4215649"/>
                </a:moveTo>
                <a:lnTo>
                  <a:pt x="6179391" y="4215841"/>
                </a:lnTo>
                <a:lnTo>
                  <a:pt x="6095552" y="4284949"/>
                </a:lnTo>
                <a:lnTo>
                  <a:pt x="6179391" y="4215649"/>
                </a:lnTo>
                <a:close/>
                <a:moveTo>
                  <a:pt x="428110" y="0"/>
                </a:moveTo>
                <a:lnTo>
                  <a:pt x="0" y="1172478"/>
                </a:lnTo>
                <a:lnTo>
                  <a:pt x="98425" y="1223278"/>
                </a:lnTo>
                <a:lnTo>
                  <a:pt x="204745" y="1136726"/>
                </a:lnTo>
                <a:lnTo>
                  <a:pt x="204745" y="1605859"/>
                </a:lnTo>
                <a:lnTo>
                  <a:pt x="204745" y="1605860"/>
                </a:lnTo>
                <a:lnTo>
                  <a:pt x="204746" y="1605859"/>
                </a:lnTo>
                <a:lnTo>
                  <a:pt x="1383577" y="1756652"/>
                </a:lnTo>
                <a:lnTo>
                  <a:pt x="1472447" y="1682885"/>
                </a:lnTo>
                <a:lnTo>
                  <a:pt x="1472447" y="1682886"/>
                </a:lnTo>
                <a:lnTo>
                  <a:pt x="1383577" y="1756653"/>
                </a:lnTo>
                <a:lnTo>
                  <a:pt x="1383577" y="2240866"/>
                </a:lnTo>
                <a:lnTo>
                  <a:pt x="1481476" y="2161177"/>
                </a:lnTo>
                <a:lnTo>
                  <a:pt x="1383579" y="2240865"/>
                </a:lnTo>
                <a:lnTo>
                  <a:pt x="2562409" y="2391658"/>
                </a:lnTo>
                <a:lnTo>
                  <a:pt x="2562409" y="2875870"/>
                </a:lnTo>
                <a:cubicBezTo>
                  <a:pt x="2562409" y="2876987"/>
                  <a:pt x="2562410" y="2878103"/>
                  <a:pt x="2562410" y="2879220"/>
                </a:cubicBezTo>
                <a:lnTo>
                  <a:pt x="3737888" y="3030013"/>
                </a:lnTo>
                <a:lnTo>
                  <a:pt x="3826759" y="2956704"/>
                </a:lnTo>
                <a:lnTo>
                  <a:pt x="3826759" y="2956706"/>
                </a:lnTo>
                <a:lnTo>
                  <a:pt x="3737889" y="3030014"/>
                </a:lnTo>
                <a:lnTo>
                  <a:pt x="3737889" y="3507526"/>
                </a:lnTo>
                <a:lnTo>
                  <a:pt x="3737889" y="3510876"/>
                </a:lnTo>
                <a:lnTo>
                  <a:pt x="3741445" y="3507981"/>
                </a:lnTo>
                <a:lnTo>
                  <a:pt x="4916719" y="3658319"/>
                </a:lnTo>
                <a:lnTo>
                  <a:pt x="4916719" y="4137506"/>
                </a:lnTo>
                <a:lnTo>
                  <a:pt x="4920271" y="4134610"/>
                </a:lnTo>
                <a:lnTo>
                  <a:pt x="6090521" y="4284306"/>
                </a:lnTo>
                <a:cubicBezTo>
                  <a:pt x="6090231" y="4366747"/>
                  <a:pt x="6089940" y="4449187"/>
                  <a:pt x="6089650" y="4531628"/>
                </a:cubicBezTo>
                <a:cubicBezTo>
                  <a:pt x="6089729" y="4546483"/>
                  <a:pt x="6089807" y="4582769"/>
                  <a:pt x="6089886" y="4597624"/>
                </a:cubicBezTo>
                <a:lnTo>
                  <a:pt x="6181844" y="4612636"/>
                </a:lnTo>
                <a:lnTo>
                  <a:pt x="6184900" y="4598303"/>
                </a:lnTo>
                <a:cubicBezTo>
                  <a:pt x="6440802" y="4373984"/>
                  <a:pt x="6699879" y="4171891"/>
                  <a:pt x="6955781" y="3947572"/>
                </a:cubicBezTo>
                <a:cubicBezTo>
                  <a:pt x="6955783" y="3946240"/>
                  <a:pt x="6955784" y="3944908"/>
                  <a:pt x="6955786" y="3943576"/>
                </a:cubicBezTo>
                <a:lnTo>
                  <a:pt x="7044651" y="3866729"/>
                </a:lnTo>
                <a:cubicBezTo>
                  <a:pt x="7044808" y="3727615"/>
                  <a:pt x="7044964" y="3633744"/>
                  <a:pt x="7045121" y="3494630"/>
                </a:cubicBezTo>
                <a:lnTo>
                  <a:pt x="6947985" y="3574700"/>
                </a:lnTo>
                <a:lnTo>
                  <a:pt x="6946161" y="3574460"/>
                </a:lnTo>
                <a:lnTo>
                  <a:pt x="7042740" y="3494629"/>
                </a:lnTo>
                <a:lnTo>
                  <a:pt x="5874203" y="3341236"/>
                </a:lnTo>
                <a:lnTo>
                  <a:pt x="5870774" y="3344046"/>
                </a:lnTo>
                <a:lnTo>
                  <a:pt x="5865818" y="2862049"/>
                </a:lnTo>
                <a:cubicBezTo>
                  <a:pt x="5865819" y="2862049"/>
                  <a:pt x="5865819" y="2862048"/>
                  <a:pt x="5865820" y="2862048"/>
                </a:cubicBezTo>
                <a:lnTo>
                  <a:pt x="4695372" y="2714606"/>
                </a:lnTo>
                <a:cubicBezTo>
                  <a:pt x="4695353" y="2714621"/>
                  <a:pt x="4695334" y="2714637"/>
                  <a:pt x="4695315" y="2714652"/>
                </a:cubicBezTo>
                <a:cubicBezTo>
                  <a:pt x="4694216" y="2554908"/>
                  <a:pt x="4693118" y="2395163"/>
                  <a:pt x="4692019" y="2235419"/>
                </a:cubicBezTo>
                <a:lnTo>
                  <a:pt x="4595222" y="2315267"/>
                </a:lnTo>
                <a:lnTo>
                  <a:pt x="4595220" y="2315267"/>
                </a:lnTo>
                <a:lnTo>
                  <a:pt x="4692018" y="2235418"/>
                </a:lnTo>
                <a:lnTo>
                  <a:pt x="3516539" y="2087976"/>
                </a:lnTo>
                <a:lnTo>
                  <a:pt x="3513185" y="1600415"/>
                </a:lnTo>
                <a:cubicBezTo>
                  <a:pt x="3513186" y="1600415"/>
                  <a:pt x="3513186" y="1600414"/>
                  <a:pt x="3513187" y="1600414"/>
                </a:cubicBezTo>
                <a:cubicBezTo>
                  <a:pt x="3513186" y="1600414"/>
                  <a:pt x="3513186" y="1600413"/>
                  <a:pt x="3513185" y="1600413"/>
                </a:cubicBezTo>
                <a:lnTo>
                  <a:pt x="3513184" y="1600413"/>
                </a:lnTo>
                <a:lnTo>
                  <a:pt x="2341062" y="1452972"/>
                </a:lnTo>
                <a:lnTo>
                  <a:pt x="2252077" y="1525406"/>
                </a:lnTo>
                <a:lnTo>
                  <a:pt x="2341061" y="1452972"/>
                </a:lnTo>
                <a:lnTo>
                  <a:pt x="2334353" y="960382"/>
                </a:lnTo>
                <a:lnTo>
                  <a:pt x="2238070" y="1040302"/>
                </a:lnTo>
                <a:lnTo>
                  <a:pt x="2238069" y="1040302"/>
                </a:lnTo>
                <a:lnTo>
                  <a:pt x="2334353" y="960381"/>
                </a:lnTo>
                <a:lnTo>
                  <a:pt x="1162228" y="814615"/>
                </a:lnTo>
                <a:lnTo>
                  <a:pt x="1133653" y="341986"/>
                </a:lnTo>
                <a:lnTo>
                  <a:pt x="1274578" y="270085"/>
                </a:lnTo>
                <a:lnTo>
                  <a:pt x="428110" y="0"/>
                </a:lnTo>
                <a:close/>
              </a:path>
            </a:pathLst>
          </a:custGeom>
          <a:solidFill>
            <a:schemeClr val="tx1">
              <a:lumMod val="60000"/>
              <a:lumOff val="40000"/>
              <a:alpha val="58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8" name="Freeform: Shape 77">
            <a:extLst>
              <a:ext uri="{FF2B5EF4-FFF2-40B4-BE49-F238E27FC236}">
                <a16:creationId xmlns="" xmlns:a16="http://schemas.microsoft.com/office/drawing/2014/main" id="{325012F9-307F-4D62-838C-9D034E92793E}"/>
              </a:ext>
            </a:extLst>
          </p:cNvPr>
          <p:cNvSpPr>
            <a:spLocks/>
          </p:cNvSpPr>
          <p:nvPr/>
        </p:nvSpPr>
        <p:spPr bwMode="auto">
          <a:xfrm flipH="1">
            <a:off x="5851726" y="1123245"/>
            <a:ext cx="1681472" cy="1599662"/>
          </a:xfrm>
          <a:custGeom>
            <a:avLst/>
            <a:gdLst>
              <a:gd name="connsiteX0" fmla="*/ 2235255 w 2241962"/>
              <a:gd name="connsiteY0" fmla="*/ 933241 h 2132882"/>
              <a:gd name="connsiteX1" fmla="*/ 1373348 w 2241962"/>
              <a:gd name="connsiteY1" fmla="*/ 1648670 h 2132882"/>
              <a:gd name="connsiteX2" fmla="*/ 1373348 w 2241962"/>
              <a:gd name="connsiteY2" fmla="*/ 2132882 h 2132882"/>
              <a:gd name="connsiteX3" fmla="*/ 2241962 w 2241962"/>
              <a:gd name="connsiteY3" fmla="*/ 1425831 h 2132882"/>
              <a:gd name="connsiteX4" fmla="*/ 424246 w 2241962"/>
              <a:gd name="connsiteY4" fmla="*/ 0 h 2132882"/>
              <a:gd name="connsiteX5" fmla="*/ 0 w 2241962"/>
              <a:gd name="connsiteY5" fmla="*/ 1196290 h 2132882"/>
              <a:gd name="connsiteX6" fmla="*/ 194516 w 2241962"/>
              <a:gd name="connsiteY6" fmla="*/ 1028743 h 2132882"/>
              <a:gd name="connsiteX7" fmla="*/ 194516 w 2241962"/>
              <a:gd name="connsiteY7" fmla="*/ 1497875 h 2132882"/>
              <a:gd name="connsiteX8" fmla="*/ 194516 w 2241962"/>
              <a:gd name="connsiteY8" fmla="*/ 1497876 h 2132882"/>
              <a:gd name="connsiteX9" fmla="*/ 194517 w 2241962"/>
              <a:gd name="connsiteY9" fmla="*/ 1497875 h 2132882"/>
              <a:gd name="connsiteX10" fmla="*/ 1373348 w 2241962"/>
              <a:gd name="connsiteY10" fmla="*/ 1648668 h 2132882"/>
              <a:gd name="connsiteX11" fmla="*/ 2235254 w 2241962"/>
              <a:gd name="connsiteY11" fmla="*/ 933241 h 2132882"/>
              <a:gd name="connsiteX12" fmla="*/ 1063129 w 2241962"/>
              <a:gd name="connsiteY12" fmla="*/ 787474 h 2132882"/>
              <a:gd name="connsiteX13" fmla="*/ 1063129 w 2241962"/>
              <a:gd name="connsiteY13" fmla="*/ 321692 h 2132882"/>
              <a:gd name="connsiteX14" fmla="*/ 1175479 w 2241962"/>
              <a:gd name="connsiteY14" fmla="*/ 242944 h 2132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241962" h="2132882">
                <a:moveTo>
                  <a:pt x="2235255" y="933241"/>
                </a:moveTo>
                <a:lnTo>
                  <a:pt x="1373348" y="1648670"/>
                </a:lnTo>
                <a:lnTo>
                  <a:pt x="1373348" y="2132882"/>
                </a:lnTo>
                <a:lnTo>
                  <a:pt x="2241962" y="1425831"/>
                </a:lnTo>
                <a:close/>
                <a:moveTo>
                  <a:pt x="424246" y="0"/>
                </a:moveTo>
                <a:lnTo>
                  <a:pt x="0" y="1196290"/>
                </a:lnTo>
                <a:lnTo>
                  <a:pt x="194516" y="1028743"/>
                </a:lnTo>
                <a:lnTo>
                  <a:pt x="194516" y="1497875"/>
                </a:lnTo>
                <a:lnTo>
                  <a:pt x="194516" y="1497876"/>
                </a:lnTo>
                <a:lnTo>
                  <a:pt x="194517" y="1497875"/>
                </a:lnTo>
                <a:lnTo>
                  <a:pt x="1373348" y="1648668"/>
                </a:lnTo>
                <a:lnTo>
                  <a:pt x="2235254" y="933241"/>
                </a:lnTo>
                <a:lnTo>
                  <a:pt x="1063129" y="787474"/>
                </a:lnTo>
                <a:lnTo>
                  <a:pt x="1063129" y="321692"/>
                </a:lnTo>
                <a:lnTo>
                  <a:pt x="1175479" y="242944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9" name="Freeform 12">
            <a:extLst>
              <a:ext uri="{FF2B5EF4-FFF2-40B4-BE49-F238E27FC236}">
                <a16:creationId xmlns="" xmlns:a16="http://schemas.microsoft.com/office/drawing/2014/main" id="{9E8DBBAA-A67C-4248-96DE-C7A13DB248D2}"/>
              </a:ext>
            </a:extLst>
          </p:cNvPr>
          <p:cNvSpPr>
            <a:spLocks/>
          </p:cNvSpPr>
          <p:nvPr/>
        </p:nvSpPr>
        <p:spPr bwMode="auto">
          <a:xfrm flipH="1">
            <a:off x="5856757" y="1713851"/>
            <a:ext cx="1530554" cy="645896"/>
          </a:xfrm>
          <a:custGeom>
            <a:avLst/>
            <a:gdLst>
              <a:gd name="T0" fmla="*/ 518 w 1217"/>
              <a:gd name="T1" fmla="*/ 0 h 514"/>
              <a:gd name="T2" fmla="*/ 1217 w 1217"/>
              <a:gd name="T3" fmla="*/ 87 h 514"/>
              <a:gd name="T4" fmla="*/ 703 w 1217"/>
              <a:gd name="T5" fmla="*/ 514 h 514"/>
              <a:gd name="T6" fmla="*/ 0 w 1217"/>
              <a:gd name="T7" fmla="*/ 424 h 514"/>
              <a:gd name="T8" fmla="*/ 518 w 1217"/>
              <a:gd name="T9" fmla="*/ 0 h 514"/>
              <a:gd name="T10" fmla="*/ 518 w 1217"/>
              <a:gd name="T11" fmla="*/ 0 h 514"/>
              <a:gd name="T12" fmla="*/ 518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8" y="0"/>
                </a:moveTo>
                <a:lnTo>
                  <a:pt x="1217" y="87"/>
                </a:lnTo>
                <a:lnTo>
                  <a:pt x="703" y="514"/>
                </a:lnTo>
                <a:lnTo>
                  <a:pt x="0" y="424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0" name="Freeform 14">
            <a:extLst>
              <a:ext uri="{FF2B5EF4-FFF2-40B4-BE49-F238E27FC236}">
                <a16:creationId xmlns="" xmlns:a16="http://schemas.microsoft.com/office/drawing/2014/main" id="{FEA72C94-A75B-4F45-B64B-E6E4B0E01E93}"/>
              </a:ext>
            </a:extLst>
          </p:cNvPr>
          <p:cNvSpPr>
            <a:spLocks/>
          </p:cNvSpPr>
          <p:nvPr/>
        </p:nvSpPr>
        <p:spPr bwMode="auto">
          <a:xfrm flipH="1">
            <a:off x="4088509" y="2668872"/>
            <a:ext cx="1530554" cy="645896"/>
          </a:xfrm>
          <a:custGeom>
            <a:avLst/>
            <a:gdLst>
              <a:gd name="T0" fmla="*/ 516 w 1217"/>
              <a:gd name="T1" fmla="*/ 0 h 514"/>
              <a:gd name="T2" fmla="*/ 1217 w 1217"/>
              <a:gd name="T3" fmla="*/ 88 h 514"/>
              <a:gd name="T4" fmla="*/ 701 w 1217"/>
              <a:gd name="T5" fmla="*/ 514 h 514"/>
              <a:gd name="T6" fmla="*/ 0 w 1217"/>
              <a:gd name="T7" fmla="*/ 424 h 514"/>
              <a:gd name="T8" fmla="*/ 516 w 1217"/>
              <a:gd name="T9" fmla="*/ 0 h 514"/>
              <a:gd name="T10" fmla="*/ 516 w 1217"/>
              <a:gd name="T11" fmla="*/ 0 h 514"/>
              <a:gd name="T12" fmla="*/ 516 w 1217"/>
              <a:gd name="T13" fmla="*/ 0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4">
                <a:moveTo>
                  <a:pt x="516" y="0"/>
                </a:moveTo>
                <a:lnTo>
                  <a:pt x="1217" y="88"/>
                </a:lnTo>
                <a:lnTo>
                  <a:pt x="701" y="514"/>
                </a:lnTo>
                <a:lnTo>
                  <a:pt x="0" y="424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="" xmlns:a16="http://schemas.microsoft.com/office/drawing/2014/main" id="{01773E98-F9A4-42B0-9AA8-10C697A32432}"/>
              </a:ext>
            </a:extLst>
          </p:cNvPr>
          <p:cNvSpPr>
            <a:spLocks/>
          </p:cNvSpPr>
          <p:nvPr/>
        </p:nvSpPr>
        <p:spPr bwMode="auto">
          <a:xfrm flipH="1">
            <a:off x="4085992" y="2779454"/>
            <a:ext cx="651461" cy="895961"/>
          </a:xfrm>
          <a:custGeom>
            <a:avLst/>
            <a:gdLst>
              <a:gd name="T0" fmla="*/ 516 w 518"/>
              <a:gd name="T1" fmla="*/ 0 h 713"/>
              <a:gd name="T2" fmla="*/ 0 w 518"/>
              <a:gd name="T3" fmla="*/ 426 h 713"/>
              <a:gd name="T4" fmla="*/ 0 w 518"/>
              <a:gd name="T5" fmla="*/ 713 h 713"/>
              <a:gd name="T6" fmla="*/ 518 w 518"/>
              <a:gd name="T7" fmla="*/ 291 h 713"/>
              <a:gd name="T8" fmla="*/ 516 w 518"/>
              <a:gd name="T9" fmla="*/ 0 h 713"/>
              <a:gd name="T10" fmla="*/ 516 w 518"/>
              <a:gd name="T11" fmla="*/ 0 h 713"/>
              <a:gd name="T12" fmla="*/ 516 w 518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8" h="713">
                <a:moveTo>
                  <a:pt x="516" y="0"/>
                </a:moveTo>
                <a:lnTo>
                  <a:pt x="0" y="426"/>
                </a:lnTo>
                <a:lnTo>
                  <a:pt x="0" y="713"/>
                </a:lnTo>
                <a:lnTo>
                  <a:pt x="518" y="291"/>
                </a:lnTo>
                <a:lnTo>
                  <a:pt x="516" y="0"/>
                </a:lnTo>
                <a:lnTo>
                  <a:pt x="516" y="0"/>
                </a:lnTo>
                <a:lnTo>
                  <a:pt x="516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3" name="Freeform 16">
            <a:extLst>
              <a:ext uri="{FF2B5EF4-FFF2-40B4-BE49-F238E27FC236}">
                <a16:creationId xmlns="" xmlns:a16="http://schemas.microsoft.com/office/drawing/2014/main" id="{4BE9FD70-FF8E-46DE-8753-EA094E39EAE1}"/>
              </a:ext>
            </a:extLst>
          </p:cNvPr>
          <p:cNvSpPr>
            <a:spLocks/>
          </p:cNvSpPr>
          <p:nvPr/>
        </p:nvSpPr>
        <p:spPr bwMode="auto">
          <a:xfrm flipH="1">
            <a:off x="3208158" y="3138844"/>
            <a:ext cx="1529296" cy="647153"/>
          </a:xfrm>
          <a:custGeom>
            <a:avLst/>
            <a:gdLst>
              <a:gd name="T0" fmla="*/ 518 w 1216"/>
              <a:gd name="T1" fmla="*/ 0 h 515"/>
              <a:gd name="T2" fmla="*/ 1216 w 1216"/>
              <a:gd name="T3" fmla="*/ 88 h 515"/>
              <a:gd name="T4" fmla="*/ 703 w 1216"/>
              <a:gd name="T5" fmla="*/ 515 h 515"/>
              <a:gd name="T6" fmla="*/ 0 w 1216"/>
              <a:gd name="T7" fmla="*/ 425 h 515"/>
              <a:gd name="T8" fmla="*/ 518 w 1216"/>
              <a:gd name="T9" fmla="*/ 0 h 515"/>
              <a:gd name="T10" fmla="*/ 518 w 1216"/>
              <a:gd name="T11" fmla="*/ 0 h 515"/>
              <a:gd name="T12" fmla="*/ 518 w 1216"/>
              <a:gd name="T13" fmla="*/ 0 h 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6" h="515">
                <a:moveTo>
                  <a:pt x="518" y="0"/>
                </a:moveTo>
                <a:lnTo>
                  <a:pt x="1216" y="88"/>
                </a:lnTo>
                <a:lnTo>
                  <a:pt x="703" y="515"/>
                </a:lnTo>
                <a:lnTo>
                  <a:pt x="0" y="425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4" name="Freeform 17">
            <a:extLst>
              <a:ext uri="{FF2B5EF4-FFF2-40B4-BE49-F238E27FC236}">
                <a16:creationId xmlns="" xmlns:a16="http://schemas.microsoft.com/office/drawing/2014/main" id="{649A8B9D-22BA-40AB-A44B-6F55C8D14ACB}"/>
              </a:ext>
            </a:extLst>
          </p:cNvPr>
          <p:cNvSpPr>
            <a:spLocks/>
          </p:cNvSpPr>
          <p:nvPr/>
        </p:nvSpPr>
        <p:spPr bwMode="auto">
          <a:xfrm flipH="1">
            <a:off x="3204386" y="3249427"/>
            <a:ext cx="648945" cy="895961"/>
          </a:xfrm>
          <a:custGeom>
            <a:avLst/>
            <a:gdLst>
              <a:gd name="T0" fmla="*/ 513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2 h 713"/>
              <a:gd name="T8" fmla="*/ 513 w 516"/>
              <a:gd name="T9" fmla="*/ 0 h 713"/>
              <a:gd name="T10" fmla="*/ 513 w 516"/>
              <a:gd name="T11" fmla="*/ 0 h 713"/>
              <a:gd name="T12" fmla="*/ 513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3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2"/>
                </a:lnTo>
                <a:lnTo>
                  <a:pt x="513" y="0"/>
                </a:lnTo>
                <a:lnTo>
                  <a:pt x="513" y="0"/>
                </a:lnTo>
                <a:lnTo>
                  <a:pt x="513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5" name="Freeform 18">
            <a:extLst>
              <a:ext uri="{FF2B5EF4-FFF2-40B4-BE49-F238E27FC236}">
                <a16:creationId xmlns="" xmlns:a16="http://schemas.microsoft.com/office/drawing/2014/main" id="{12787747-B451-4A44-94A1-308D8F13E526}"/>
              </a:ext>
            </a:extLst>
          </p:cNvPr>
          <p:cNvSpPr>
            <a:spLocks/>
          </p:cNvSpPr>
          <p:nvPr/>
        </p:nvSpPr>
        <p:spPr bwMode="auto">
          <a:xfrm flipH="1">
            <a:off x="4972632" y="2192620"/>
            <a:ext cx="1530554" cy="643382"/>
          </a:xfrm>
          <a:custGeom>
            <a:avLst/>
            <a:gdLst>
              <a:gd name="T0" fmla="*/ 518 w 1217"/>
              <a:gd name="T1" fmla="*/ 0 h 512"/>
              <a:gd name="T2" fmla="*/ 1217 w 1217"/>
              <a:gd name="T3" fmla="*/ 88 h 512"/>
              <a:gd name="T4" fmla="*/ 703 w 1217"/>
              <a:gd name="T5" fmla="*/ 512 h 512"/>
              <a:gd name="T6" fmla="*/ 0 w 1217"/>
              <a:gd name="T7" fmla="*/ 422 h 512"/>
              <a:gd name="T8" fmla="*/ 518 w 1217"/>
              <a:gd name="T9" fmla="*/ 0 h 512"/>
              <a:gd name="T10" fmla="*/ 518 w 1217"/>
              <a:gd name="T11" fmla="*/ 0 h 512"/>
              <a:gd name="T12" fmla="*/ 518 w 1217"/>
              <a:gd name="T13" fmla="*/ 0 h 5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217" h="512">
                <a:moveTo>
                  <a:pt x="518" y="0"/>
                </a:moveTo>
                <a:lnTo>
                  <a:pt x="1217" y="88"/>
                </a:lnTo>
                <a:lnTo>
                  <a:pt x="703" y="512"/>
                </a:lnTo>
                <a:lnTo>
                  <a:pt x="0" y="422"/>
                </a:lnTo>
                <a:lnTo>
                  <a:pt x="518" y="0"/>
                </a:lnTo>
                <a:lnTo>
                  <a:pt x="518" y="0"/>
                </a:lnTo>
                <a:lnTo>
                  <a:pt x="518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6" name="Freeform 19">
            <a:extLst>
              <a:ext uri="{FF2B5EF4-FFF2-40B4-BE49-F238E27FC236}">
                <a16:creationId xmlns="" xmlns:a16="http://schemas.microsoft.com/office/drawing/2014/main" id="{8F534D86-0590-4CE2-8D95-F14E84B48B1E}"/>
              </a:ext>
            </a:extLst>
          </p:cNvPr>
          <p:cNvSpPr>
            <a:spLocks/>
          </p:cNvSpPr>
          <p:nvPr/>
        </p:nvSpPr>
        <p:spPr bwMode="auto">
          <a:xfrm flipH="1">
            <a:off x="4970118" y="2303199"/>
            <a:ext cx="648945" cy="895961"/>
          </a:xfrm>
          <a:custGeom>
            <a:avLst/>
            <a:gdLst>
              <a:gd name="T0" fmla="*/ 514 w 516"/>
              <a:gd name="T1" fmla="*/ 0 h 713"/>
              <a:gd name="T2" fmla="*/ 0 w 516"/>
              <a:gd name="T3" fmla="*/ 424 h 713"/>
              <a:gd name="T4" fmla="*/ 0 w 516"/>
              <a:gd name="T5" fmla="*/ 713 h 713"/>
              <a:gd name="T6" fmla="*/ 516 w 516"/>
              <a:gd name="T7" fmla="*/ 291 h 713"/>
              <a:gd name="T8" fmla="*/ 514 w 516"/>
              <a:gd name="T9" fmla="*/ 0 h 713"/>
              <a:gd name="T10" fmla="*/ 514 w 516"/>
              <a:gd name="T11" fmla="*/ 0 h 713"/>
              <a:gd name="T12" fmla="*/ 514 w 516"/>
              <a:gd name="T13" fmla="*/ 0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16" h="713">
                <a:moveTo>
                  <a:pt x="514" y="0"/>
                </a:moveTo>
                <a:lnTo>
                  <a:pt x="0" y="424"/>
                </a:lnTo>
                <a:lnTo>
                  <a:pt x="0" y="713"/>
                </a:lnTo>
                <a:lnTo>
                  <a:pt x="516" y="291"/>
                </a:lnTo>
                <a:lnTo>
                  <a:pt x="514" y="0"/>
                </a:lnTo>
                <a:lnTo>
                  <a:pt x="514" y="0"/>
                </a:lnTo>
                <a:lnTo>
                  <a:pt x="51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7" name="Freeform: Shape 66">
            <a:extLst>
              <a:ext uri="{FF2B5EF4-FFF2-40B4-BE49-F238E27FC236}">
                <a16:creationId xmlns="" xmlns:a16="http://schemas.microsoft.com/office/drawing/2014/main" id="{730E1AC3-6279-490D-B465-FC26D5C85A70}"/>
              </a:ext>
            </a:extLst>
          </p:cNvPr>
          <p:cNvSpPr>
            <a:spLocks/>
          </p:cNvSpPr>
          <p:nvPr/>
        </p:nvSpPr>
        <p:spPr bwMode="auto">
          <a:xfrm flipH="1">
            <a:off x="2323682" y="3608817"/>
            <a:ext cx="1529648" cy="955298"/>
          </a:xfrm>
          <a:custGeom>
            <a:avLst/>
            <a:gdLst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1662629 w 2039531"/>
              <a:gd name="connsiteY9" fmla="*/ 464075 h 1273730"/>
              <a:gd name="connsiteX10" fmla="*/ 1662629 w 2039531"/>
              <a:gd name="connsiteY10" fmla="*/ 462969 h 1273730"/>
              <a:gd name="connsiteX11" fmla="*/ 2037150 w 2039531"/>
              <a:gd name="connsiteY11" fmla="*/ 153393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1662629 w 2039531"/>
              <a:gd name="connsiteY10" fmla="*/ 464075 h 1273730"/>
              <a:gd name="connsiteX11" fmla="*/ 2037150 w 2039531"/>
              <a:gd name="connsiteY11" fmla="*/ 153393 h 1273730"/>
              <a:gd name="connsiteX12" fmla="*/ 868613 w 2039531"/>
              <a:gd name="connsiteY12" fmla="*/ 0 h 1273730"/>
              <a:gd name="connsiteX0" fmla="*/ 1374597 w 2039531"/>
              <a:gd name="connsiteY0" fmla="*/ 701053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1374597 w 2039531"/>
              <a:gd name="connsiteY3" fmla="*/ 701053 h 1273730"/>
              <a:gd name="connsiteX4" fmla="*/ 868613 w 2039531"/>
              <a:gd name="connsiteY4" fmla="*/ 0 h 1273730"/>
              <a:gd name="connsiteX5" fmla="*/ 0 w 2039531"/>
              <a:gd name="connsiteY5" fmla="*/ 712077 h 1273730"/>
              <a:gd name="connsiteX6" fmla="*/ 1173801 w 2039531"/>
              <a:gd name="connsiteY6" fmla="*/ 862227 h 1273730"/>
              <a:gd name="connsiteX7" fmla="*/ 1173801 w 2039531"/>
              <a:gd name="connsiteY7" fmla="*/ 1273730 h 1273730"/>
              <a:gd name="connsiteX8" fmla="*/ 2039061 w 2039531"/>
              <a:gd name="connsiteY8" fmla="*/ 525493 h 1273730"/>
              <a:gd name="connsiteX9" fmla="*/ 2039531 w 2039531"/>
              <a:gd name="connsiteY9" fmla="*/ 153394 h 1273730"/>
              <a:gd name="connsiteX10" fmla="*/ 2037150 w 2039531"/>
              <a:gd name="connsiteY10" fmla="*/ 153393 h 1273730"/>
              <a:gd name="connsiteX11" fmla="*/ 868613 w 2039531"/>
              <a:gd name="connsiteY11" fmla="*/ 0 h 1273730"/>
              <a:gd name="connsiteX0" fmla="*/ 1178832 w 2039531"/>
              <a:gd name="connsiteY0" fmla="*/ 862870 h 1273730"/>
              <a:gd name="connsiteX1" fmla="*/ 1374597 w 2039531"/>
              <a:gd name="connsiteY1" fmla="*/ 701501 h 1273730"/>
              <a:gd name="connsiteX2" fmla="*/ 1178832 w 2039531"/>
              <a:gd name="connsiteY2" fmla="*/ 862870 h 1273730"/>
              <a:gd name="connsiteX3" fmla="*/ 868613 w 2039531"/>
              <a:gd name="connsiteY3" fmla="*/ 0 h 1273730"/>
              <a:gd name="connsiteX4" fmla="*/ 0 w 2039531"/>
              <a:gd name="connsiteY4" fmla="*/ 712077 h 1273730"/>
              <a:gd name="connsiteX5" fmla="*/ 1173801 w 2039531"/>
              <a:gd name="connsiteY5" fmla="*/ 862227 h 1273730"/>
              <a:gd name="connsiteX6" fmla="*/ 1173801 w 2039531"/>
              <a:gd name="connsiteY6" fmla="*/ 1273730 h 1273730"/>
              <a:gd name="connsiteX7" fmla="*/ 2039061 w 2039531"/>
              <a:gd name="connsiteY7" fmla="*/ 525493 h 1273730"/>
              <a:gd name="connsiteX8" fmla="*/ 2039531 w 2039531"/>
              <a:gd name="connsiteY8" fmla="*/ 153394 h 1273730"/>
              <a:gd name="connsiteX9" fmla="*/ 2037150 w 2039531"/>
              <a:gd name="connsiteY9" fmla="*/ 153393 h 1273730"/>
              <a:gd name="connsiteX10" fmla="*/ 868613 w 2039531"/>
              <a:gd name="connsiteY10" fmla="*/ 0 h 1273730"/>
              <a:gd name="connsiteX0" fmla="*/ 868613 w 2039531"/>
              <a:gd name="connsiteY0" fmla="*/ 0 h 1273730"/>
              <a:gd name="connsiteX1" fmla="*/ 0 w 2039531"/>
              <a:gd name="connsiteY1" fmla="*/ 712077 h 1273730"/>
              <a:gd name="connsiteX2" fmla="*/ 1173801 w 2039531"/>
              <a:gd name="connsiteY2" fmla="*/ 862227 h 1273730"/>
              <a:gd name="connsiteX3" fmla="*/ 1173801 w 2039531"/>
              <a:gd name="connsiteY3" fmla="*/ 1273730 h 1273730"/>
              <a:gd name="connsiteX4" fmla="*/ 2039061 w 2039531"/>
              <a:gd name="connsiteY4" fmla="*/ 525493 h 1273730"/>
              <a:gd name="connsiteX5" fmla="*/ 2039531 w 2039531"/>
              <a:gd name="connsiteY5" fmla="*/ 153394 h 1273730"/>
              <a:gd name="connsiteX6" fmla="*/ 2037150 w 2039531"/>
              <a:gd name="connsiteY6" fmla="*/ 153393 h 1273730"/>
              <a:gd name="connsiteX7" fmla="*/ 868613 w 2039531"/>
              <a:gd name="connsiteY7" fmla="*/ 0 h 127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9531" h="127373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3801" y="1273730"/>
                </a:lnTo>
                <a:lnTo>
                  <a:pt x="2039061" y="525493"/>
                </a:lnTo>
                <a:cubicBezTo>
                  <a:pt x="2039218" y="386379"/>
                  <a:pt x="2039374" y="292508"/>
                  <a:pt x="2039531" y="153394"/>
                </a:cubicBez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8" name="Freeform: Shape 67">
            <a:extLst>
              <a:ext uri="{FF2B5EF4-FFF2-40B4-BE49-F238E27FC236}">
                <a16:creationId xmlns="" xmlns:a16="http://schemas.microsoft.com/office/drawing/2014/main" id="{8C1607AB-40EE-4D7E-A8BD-53C6CDB0646D}"/>
              </a:ext>
            </a:extLst>
          </p:cNvPr>
          <p:cNvSpPr>
            <a:spLocks/>
          </p:cNvSpPr>
          <p:nvPr/>
        </p:nvSpPr>
        <p:spPr bwMode="auto">
          <a:xfrm flipH="1">
            <a:off x="2325467" y="3608817"/>
            <a:ext cx="1527863" cy="647153"/>
          </a:xfrm>
          <a:custGeom>
            <a:avLst/>
            <a:gdLst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1962910 w 2034769"/>
              <a:gd name="connsiteY6" fmla="*/ 137849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2034727 w 2034769"/>
              <a:gd name="connsiteY5" fmla="*/ 146896 h 862870"/>
              <a:gd name="connsiteX6" fmla="*/ 868613 w 2034769"/>
              <a:gd name="connsiteY6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1012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1012 h 862870"/>
              <a:gd name="connsiteX5" fmla="*/ 868613 w 2037150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5774 h 862870"/>
              <a:gd name="connsiteX5" fmla="*/ 868613 w 2034769"/>
              <a:gd name="connsiteY5" fmla="*/ 0 h 862870"/>
              <a:gd name="connsiteX0" fmla="*/ 868613 w 2034769"/>
              <a:gd name="connsiteY0" fmla="*/ 0 h 862870"/>
              <a:gd name="connsiteX1" fmla="*/ 0 w 2034769"/>
              <a:gd name="connsiteY1" fmla="*/ 712077 h 862870"/>
              <a:gd name="connsiteX2" fmla="*/ 1173801 w 2034769"/>
              <a:gd name="connsiteY2" fmla="*/ 862227 h 862870"/>
              <a:gd name="connsiteX3" fmla="*/ 1178832 w 2034769"/>
              <a:gd name="connsiteY3" fmla="*/ 862870 h 862870"/>
              <a:gd name="connsiteX4" fmla="*/ 2034769 w 2034769"/>
              <a:gd name="connsiteY4" fmla="*/ 153393 h 862870"/>
              <a:gd name="connsiteX5" fmla="*/ 868613 w 2034769"/>
              <a:gd name="connsiteY5" fmla="*/ 0 h 862870"/>
              <a:gd name="connsiteX0" fmla="*/ 868613 w 2037150"/>
              <a:gd name="connsiteY0" fmla="*/ 0 h 862870"/>
              <a:gd name="connsiteX1" fmla="*/ 0 w 2037150"/>
              <a:gd name="connsiteY1" fmla="*/ 712077 h 862870"/>
              <a:gd name="connsiteX2" fmla="*/ 1173801 w 2037150"/>
              <a:gd name="connsiteY2" fmla="*/ 862227 h 862870"/>
              <a:gd name="connsiteX3" fmla="*/ 1178832 w 2037150"/>
              <a:gd name="connsiteY3" fmla="*/ 862870 h 862870"/>
              <a:gd name="connsiteX4" fmla="*/ 2037150 w 2037150"/>
              <a:gd name="connsiteY4" fmla="*/ 153393 h 862870"/>
              <a:gd name="connsiteX5" fmla="*/ 868613 w 2037150"/>
              <a:gd name="connsiteY5" fmla="*/ 0 h 862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37150" h="862870">
                <a:moveTo>
                  <a:pt x="868613" y="0"/>
                </a:moveTo>
                <a:lnTo>
                  <a:pt x="0" y="712077"/>
                </a:lnTo>
                <a:lnTo>
                  <a:pt x="1173801" y="862227"/>
                </a:lnTo>
                <a:lnTo>
                  <a:pt x="1178832" y="862870"/>
                </a:lnTo>
                <a:lnTo>
                  <a:pt x="2037150" y="153393"/>
                </a:lnTo>
                <a:lnTo>
                  <a:pt x="86861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200" baseline="-25000" dirty="0">
              <a:latin typeface="Franklin Gothic Demi Cond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E826A4A-C40C-4C9D-82AF-DF71466F8088}"/>
              </a:ext>
            </a:extLst>
          </p:cNvPr>
          <p:cNvSpPr txBox="1"/>
          <p:nvPr/>
        </p:nvSpPr>
        <p:spPr>
          <a:xfrm>
            <a:off x="2667747" y="3462421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>
                <a:latin typeface="Franklin Gothic Demi Cond" pitchFamily="34" charset="0"/>
              </a:rPr>
              <a:t>01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3837CFD-D68E-4607-AA85-37F21C151484}"/>
              </a:ext>
            </a:extLst>
          </p:cNvPr>
          <p:cNvSpPr txBox="1"/>
          <p:nvPr/>
        </p:nvSpPr>
        <p:spPr>
          <a:xfrm>
            <a:off x="3520533" y="2988162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>
                <a:latin typeface="Franklin Gothic Demi Cond" pitchFamily="34" charset="0"/>
              </a:rPr>
              <a:t>02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5667C31-06F0-4AEF-BA14-36147878A4AE}"/>
              </a:ext>
            </a:extLst>
          </p:cNvPr>
          <p:cNvSpPr txBox="1"/>
          <p:nvPr/>
        </p:nvSpPr>
        <p:spPr>
          <a:xfrm>
            <a:off x="4440437" y="2541696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>
                <a:latin typeface="Franklin Gothic Demi Cond" pitchFamily="34" charset="0"/>
              </a:rPr>
              <a:t>03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FA4C8FB4-CC39-40F3-9376-6BCFEA7EA4B0}"/>
              </a:ext>
            </a:extLst>
          </p:cNvPr>
          <p:cNvSpPr txBox="1"/>
          <p:nvPr/>
        </p:nvSpPr>
        <p:spPr>
          <a:xfrm>
            <a:off x="5308861" y="2064186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>
                <a:latin typeface="Franklin Gothic Demi Cond" pitchFamily="34" charset="0"/>
              </a:rPr>
              <a:t>04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F1AC66B-AF41-40E4-9FBE-758E608495BF}"/>
              </a:ext>
            </a:extLst>
          </p:cNvPr>
          <p:cNvSpPr txBox="1"/>
          <p:nvPr/>
        </p:nvSpPr>
        <p:spPr>
          <a:xfrm>
            <a:off x="6205167" y="1578171"/>
            <a:ext cx="840615" cy="900247"/>
          </a:xfrm>
          <a:prstGeom prst="rect">
            <a:avLst/>
          </a:prstGeom>
          <a:noFill/>
          <a:ln>
            <a:noFill/>
          </a:ln>
          <a:scene3d>
            <a:camera prst="isometricOffAxis1Left">
              <a:rot lat="20100000" lon="4145612" rev="16578664"/>
            </a:camera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4290" rIns="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fr-FR"/>
            </a:defPPr>
            <a:lvl1pPr algn="ctr">
              <a:defRPr sz="7200" b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1200" dirty="0">
                <a:latin typeface="Franklin Gothic Demi Cond" pitchFamily="34" charset="0"/>
              </a:rPr>
              <a:t>05</a:t>
            </a:r>
          </a:p>
        </p:txBody>
      </p:sp>
      <p:grpSp>
        <p:nvGrpSpPr>
          <p:cNvPr id="24" name="Group 21">
            <a:extLst>
              <a:ext uri="{FF2B5EF4-FFF2-40B4-BE49-F238E27FC236}">
                <a16:creationId xmlns="" xmlns:a16="http://schemas.microsoft.com/office/drawing/2014/main" id="{4712AC5F-622D-4336-88F4-CF8CF6911609}"/>
              </a:ext>
            </a:extLst>
          </p:cNvPr>
          <p:cNvGrpSpPr/>
          <p:nvPr/>
        </p:nvGrpSpPr>
        <p:grpSpPr>
          <a:xfrm>
            <a:off x="179512" y="2571751"/>
            <a:ext cx="1980554" cy="1464734"/>
            <a:chOff x="401267" y="3749327"/>
            <a:chExt cx="2640738" cy="1952977"/>
          </a:xfrm>
        </p:grpSpPr>
        <p:sp>
          <p:nvSpPr>
            <p:cNvPr id="25" name="Rectangle 22">
              <a:extLst>
                <a:ext uri="{FF2B5EF4-FFF2-40B4-BE49-F238E27FC236}">
                  <a16:creationId xmlns="" xmlns:a16="http://schemas.microsoft.com/office/drawing/2014/main" id="{10EEF26E-8078-4516-9F41-30CE45D24B50}"/>
                </a:ext>
              </a:extLst>
            </p:cNvPr>
            <p:cNvSpPr/>
            <p:nvPr/>
          </p:nvSpPr>
          <p:spPr>
            <a:xfrm>
              <a:off x="401268" y="3749327"/>
              <a:ext cx="264073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200" b="1" cap="all" dirty="0" smtClean="0">
                  <a:solidFill>
                    <a:schemeClr val="accent1"/>
                  </a:solidFill>
                  <a:latin typeface="Franklin Gothic Demi Cond" pitchFamily="34" charset="0"/>
                </a:rPr>
                <a:t>Подать заявление</a:t>
              </a:r>
              <a:endParaRPr lang="en-US" sz="1200" b="1" cap="all" dirty="0">
                <a:solidFill>
                  <a:schemeClr val="accent1"/>
                </a:solidFill>
                <a:latin typeface="Franklin Gothic Demi Cond" pitchFamily="34" charset="0"/>
              </a:endParaRPr>
            </a:p>
          </p:txBody>
        </p:sp>
        <p:sp>
          <p:nvSpPr>
            <p:cNvPr id="26" name="Rectangle 23">
              <a:extLst>
                <a:ext uri="{FF2B5EF4-FFF2-40B4-BE49-F238E27FC236}">
                  <a16:creationId xmlns="" xmlns:a16="http://schemas.microsoft.com/office/drawing/2014/main" id="{1673E235-AC94-4AA1-B64C-891ED369FF94}"/>
                </a:ext>
              </a:extLst>
            </p:cNvPr>
            <p:cNvSpPr/>
            <p:nvPr/>
          </p:nvSpPr>
          <p:spPr>
            <a:xfrm>
              <a:off x="401267" y="4153077"/>
              <a:ext cx="2640737" cy="15492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для участия в дистанционном электронном голосовании в личном кабинете на Едином портале государственных услуг с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1 по 13 ноября 2023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года </a:t>
              </a:r>
              <a:r>
                <a:rPr lang="ru-RU" sz="1200" u="sng" dirty="0" smtClean="0">
                  <a:latin typeface="Franklin Gothic Demi Cond" pitchFamily="34" charset="0"/>
                  <a:hlinkClick r:id="rId3"/>
                </a:rPr>
                <a:t>www.gosuslugi.ru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27" name="Group 24">
            <a:extLst>
              <a:ext uri="{FF2B5EF4-FFF2-40B4-BE49-F238E27FC236}">
                <a16:creationId xmlns="" xmlns:a16="http://schemas.microsoft.com/office/drawing/2014/main" id="{F9F0F5B1-FD43-49E5-9705-1A5CFC55BFC6}"/>
              </a:ext>
            </a:extLst>
          </p:cNvPr>
          <p:cNvGrpSpPr/>
          <p:nvPr/>
        </p:nvGrpSpPr>
        <p:grpSpPr>
          <a:xfrm>
            <a:off x="2195736" y="915566"/>
            <a:ext cx="1980554" cy="1687806"/>
            <a:chOff x="2790792" y="2364424"/>
            <a:chExt cx="2640738" cy="2250407"/>
          </a:xfrm>
        </p:grpSpPr>
        <p:sp>
          <p:nvSpPr>
            <p:cNvPr id="28" name="Rectangle 25">
              <a:extLst>
                <a:ext uri="{FF2B5EF4-FFF2-40B4-BE49-F238E27FC236}">
                  <a16:creationId xmlns="" xmlns:a16="http://schemas.microsoft.com/office/drawing/2014/main" id="{3FAB04A2-DBE0-401B-B741-D1CF338CE036}"/>
                </a:ext>
              </a:extLst>
            </p:cNvPr>
            <p:cNvSpPr/>
            <p:nvPr/>
          </p:nvSpPr>
          <p:spPr>
            <a:xfrm>
              <a:off x="2790793" y="2364424"/>
              <a:ext cx="264073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200" b="1" cap="all" dirty="0" smtClean="0">
                  <a:solidFill>
                    <a:schemeClr val="accent3"/>
                  </a:solidFill>
                  <a:latin typeface="Franklin Gothic Demi Cond" pitchFamily="34" charset="0"/>
                </a:rPr>
                <a:t>Авторизироваться</a:t>
              </a:r>
              <a:endParaRPr lang="en-US" sz="1200" b="1" cap="all" dirty="0">
                <a:solidFill>
                  <a:schemeClr val="accent3"/>
                </a:solidFill>
                <a:latin typeface="Franklin Gothic Demi Cond" pitchFamily="34" charset="0"/>
              </a:endParaRPr>
            </a:p>
          </p:txBody>
        </p:sp>
        <p:sp>
          <p:nvSpPr>
            <p:cNvPr id="29" name="Rectangle 26">
              <a:extLst>
                <a:ext uri="{FF2B5EF4-FFF2-40B4-BE49-F238E27FC236}">
                  <a16:creationId xmlns="" xmlns:a16="http://schemas.microsoft.com/office/drawing/2014/main" id="{30CA7C60-F901-42D3-9AF0-5BDAF84D078B}"/>
                </a:ext>
              </a:extLst>
            </p:cNvPr>
            <p:cNvSpPr/>
            <p:nvPr/>
          </p:nvSpPr>
          <p:spPr>
            <a:xfrm>
              <a:off x="2790792" y="2768172"/>
              <a:ext cx="2640737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с помощью учетной записи портала Госуслуг. Ввести код из СМС, полученного на телефон, указанный в личном кабинете на портале Госуслуг, для получения электронного бюллетеня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30" name="Group 27">
            <a:extLst>
              <a:ext uri="{FF2B5EF4-FFF2-40B4-BE49-F238E27FC236}">
                <a16:creationId xmlns="" xmlns:a16="http://schemas.microsoft.com/office/drawing/2014/main" id="{882599FB-FBF6-42ED-923B-8F1EE14564A6}"/>
              </a:ext>
            </a:extLst>
          </p:cNvPr>
          <p:cNvGrpSpPr/>
          <p:nvPr/>
        </p:nvGrpSpPr>
        <p:grpSpPr>
          <a:xfrm>
            <a:off x="4355976" y="0"/>
            <a:ext cx="2016224" cy="1805789"/>
            <a:chOff x="5505785" y="341083"/>
            <a:chExt cx="2640738" cy="2407716"/>
          </a:xfrm>
        </p:grpSpPr>
        <p:sp>
          <p:nvSpPr>
            <p:cNvPr id="31" name="Rectangle 28">
              <a:extLst>
                <a:ext uri="{FF2B5EF4-FFF2-40B4-BE49-F238E27FC236}">
                  <a16:creationId xmlns="" xmlns:a16="http://schemas.microsoft.com/office/drawing/2014/main" id="{158B6A47-87E6-42FC-9C62-0BD1D741F555}"/>
                </a:ext>
              </a:extLst>
            </p:cNvPr>
            <p:cNvSpPr/>
            <p:nvPr/>
          </p:nvSpPr>
          <p:spPr>
            <a:xfrm>
              <a:off x="5505786" y="341083"/>
              <a:ext cx="2640737" cy="861774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ru-RU" sz="1200" b="1" cap="all" dirty="0" smtClean="0">
                  <a:solidFill>
                    <a:schemeClr val="accent5"/>
                  </a:solidFill>
                  <a:latin typeface="Franklin Gothic Demi Cond" pitchFamily="34" charset="0"/>
                </a:rPr>
                <a:t/>
              </a:r>
              <a:br>
                <a:rPr lang="ru-RU" sz="1200" b="1" cap="all" dirty="0" smtClean="0">
                  <a:solidFill>
                    <a:schemeClr val="accent5"/>
                  </a:solidFill>
                  <a:latin typeface="Franklin Gothic Demi Cond" pitchFamily="34" charset="0"/>
                </a:rPr>
              </a:br>
              <a:r>
                <a:rPr lang="ru-RU" sz="1200" b="1" cap="all" dirty="0" smtClean="0">
                  <a:solidFill>
                    <a:schemeClr val="accent5"/>
                  </a:solidFill>
                  <a:latin typeface="Franklin Gothic Demi Cond" pitchFamily="34" charset="0"/>
                </a:rPr>
                <a:t>Сделать свой ВЫБОР и ПРОГОЛОСОВАТЬ</a:t>
              </a:r>
              <a:endParaRPr lang="en-US" sz="1200" b="1" cap="all" dirty="0">
                <a:solidFill>
                  <a:schemeClr val="accent5"/>
                </a:solidFill>
                <a:latin typeface="Franklin Gothic Demi Cond" pitchFamily="34" charset="0"/>
              </a:endParaRPr>
            </a:p>
          </p:txBody>
        </p:sp>
        <p:sp>
          <p:nvSpPr>
            <p:cNvPr id="32" name="Rectangle 29">
              <a:extLst>
                <a:ext uri="{FF2B5EF4-FFF2-40B4-BE49-F238E27FC236}">
                  <a16:creationId xmlns="" xmlns:a16="http://schemas.microsoft.com/office/drawing/2014/main" id="{91B283D4-605F-4214-839F-98198CBDC00B}"/>
                </a:ext>
              </a:extLst>
            </p:cNvPr>
            <p:cNvSpPr/>
            <p:nvPr/>
          </p:nvSpPr>
          <p:spPr>
            <a:xfrm>
              <a:off x="5505785" y="1668163"/>
              <a:ext cx="2640737" cy="10806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Голосование будет осуществляться по тренировочным  данным ГАС «Выборы»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</p:grpSp>
      <p:grpSp>
        <p:nvGrpSpPr>
          <p:cNvPr id="33" name="Group 30">
            <a:extLst>
              <a:ext uri="{FF2B5EF4-FFF2-40B4-BE49-F238E27FC236}">
                <a16:creationId xmlns="" xmlns:a16="http://schemas.microsoft.com/office/drawing/2014/main" id="{001300CF-5462-4618-A02E-4056C0D2D513}"/>
              </a:ext>
            </a:extLst>
          </p:cNvPr>
          <p:cNvGrpSpPr/>
          <p:nvPr/>
        </p:nvGrpSpPr>
        <p:grpSpPr>
          <a:xfrm>
            <a:off x="4499992" y="3858300"/>
            <a:ext cx="1980554" cy="1113293"/>
            <a:chOff x="5718592" y="5519391"/>
            <a:chExt cx="2640738" cy="1484392"/>
          </a:xfrm>
        </p:grpSpPr>
        <p:sp>
          <p:nvSpPr>
            <p:cNvPr id="34" name="Rectangle 31">
              <a:extLst>
                <a:ext uri="{FF2B5EF4-FFF2-40B4-BE49-F238E27FC236}">
                  <a16:creationId xmlns="" xmlns:a16="http://schemas.microsoft.com/office/drawing/2014/main" id="{262F86C1-8792-43D0-99F0-4557F0C099FD}"/>
                </a:ext>
              </a:extLst>
            </p:cNvPr>
            <p:cNvSpPr/>
            <p:nvPr/>
          </p:nvSpPr>
          <p:spPr>
            <a:xfrm>
              <a:off x="5718593" y="5519391"/>
              <a:ext cx="264073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200" b="1" cap="all" dirty="0" smtClean="0">
                  <a:solidFill>
                    <a:schemeClr val="accent2"/>
                  </a:solidFill>
                  <a:latin typeface="Franklin Gothic Demi Cond" pitchFamily="34" charset="0"/>
                </a:rPr>
                <a:t>Зайти на портал</a:t>
              </a:r>
              <a:endParaRPr lang="en-US" sz="1200" b="1" cap="all" dirty="0">
                <a:solidFill>
                  <a:schemeClr val="accent2"/>
                </a:solidFill>
                <a:latin typeface="Franklin Gothic Demi Cond" pitchFamily="34" charset="0"/>
              </a:endParaRPr>
            </a:p>
          </p:txBody>
        </p:sp>
        <p:sp>
          <p:nvSpPr>
            <p:cNvPr id="35" name="Rectangle 32">
              <a:extLst>
                <a:ext uri="{FF2B5EF4-FFF2-40B4-BE49-F238E27FC236}">
                  <a16:creationId xmlns="" xmlns:a16="http://schemas.microsoft.com/office/drawing/2014/main" id="{EDAD09E5-1D37-4927-8320-A6A7D40F1CC3}"/>
                </a:ext>
              </a:extLst>
            </p:cNvPr>
            <p:cNvSpPr/>
            <p:nvPr/>
          </p:nvSpPr>
          <p:spPr>
            <a:xfrm>
              <a:off x="5718592" y="5923145"/>
              <a:ext cx="2640737" cy="1080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дистанционного электронного голосования с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15 по 17 ноября 2023 </a:t>
              </a: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года </a:t>
              </a:r>
              <a:r>
                <a:rPr lang="ru-RU" sz="1200" u="sng" dirty="0" smtClean="0">
                  <a:latin typeface="Franklin Gothic Demi Cond" pitchFamily="34" charset="0"/>
                  <a:hlinkClick r:id="rId3"/>
                </a:rPr>
                <a:t>vybory.gov.ru</a:t>
              </a:r>
              <a:endParaRPr lang="en-US" sz="1200" u="sng" dirty="0" smtClean="0">
                <a:latin typeface="Franklin Gothic Demi Cond" pitchFamily="34" charset="0"/>
                <a:hlinkClick r:id="rId3"/>
              </a:endParaRPr>
            </a:p>
          </p:txBody>
        </p:sp>
      </p:grpSp>
      <p:grpSp>
        <p:nvGrpSpPr>
          <p:cNvPr id="36" name="Group 33">
            <a:extLst>
              <a:ext uri="{FF2B5EF4-FFF2-40B4-BE49-F238E27FC236}">
                <a16:creationId xmlns="" xmlns:a16="http://schemas.microsoft.com/office/drawing/2014/main" id="{DEA43C1E-4C54-4FD4-973F-1D34E55E0A8D}"/>
              </a:ext>
            </a:extLst>
          </p:cNvPr>
          <p:cNvGrpSpPr/>
          <p:nvPr/>
        </p:nvGrpSpPr>
        <p:grpSpPr>
          <a:xfrm>
            <a:off x="6355991" y="2927269"/>
            <a:ext cx="1980554" cy="1285200"/>
            <a:chOff x="7999167" y="4241352"/>
            <a:chExt cx="2640738" cy="1713599"/>
          </a:xfrm>
        </p:grpSpPr>
        <p:sp>
          <p:nvSpPr>
            <p:cNvPr id="37" name="Rectangle 34">
              <a:extLst>
                <a:ext uri="{FF2B5EF4-FFF2-40B4-BE49-F238E27FC236}">
                  <a16:creationId xmlns="" xmlns:a16="http://schemas.microsoft.com/office/drawing/2014/main" id="{163E0D13-85DF-4C64-83D6-32A263FB5C8E}"/>
                </a:ext>
              </a:extLst>
            </p:cNvPr>
            <p:cNvSpPr/>
            <p:nvPr/>
          </p:nvSpPr>
          <p:spPr>
            <a:xfrm>
              <a:off x="7999168" y="4241352"/>
              <a:ext cx="2640737" cy="369332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ru-RU" sz="1200" b="1" cap="all" dirty="0" smtClean="0">
                  <a:solidFill>
                    <a:schemeClr val="accent4"/>
                  </a:solidFill>
                  <a:latin typeface="Franklin Gothic Demi Cond" pitchFamily="34" charset="0"/>
                </a:rPr>
                <a:t>ввести код из СМС</a:t>
              </a:r>
              <a:endParaRPr lang="en-US" sz="1200" b="1" cap="all" dirty="0">
                <a:solidFill>
                  <a:schemeClr val="accent4"/>
                </a:solidFill>
                <a:latin typeface="Franklin Gothic Demi Cond" pitchFamily="34" charset="0"/>
              </a:endParaRPr>
            </a:p>
          </p:txBody>
        </p:sp>
        <p:sp>
          <p:nvSpPr>
            <p:cNvPr id="38" name="Rectangle 35">
              <a:extLst>
                <a:ext uri="{FF2B5EF4-FFF2-40B4-BE49-F238E27FC236}">
                  <a16:creationId xmlns="" xmlns:a16="http://schemas.microsoft.com/office/drawing/2014/main" id="{D432D54E-8D92-4C8C-8591-C638C210DDB5}"/>
                </a:ext>
              </a:extLst>
            </p:cNvPr>
            <p:cNvSpPr/>
            <p:nvPr/>
          </p:nvSpPr>
          <p:spPr>
            <a:xfrm>
              <a:off x="7999167" y="4645105"/>
              <a:ext cx="2640737" cy="1309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1350"/>
                </a:lnSpc>
              </a:pPr>
              <a:r>
                <a:rPr lang="ru-RU" sz="1200" dirty="0" smtClean="0">
                  <a:solidFill>
                    <a:schemeClr val="bg1">
                      <a:lumMod val="50000"/>
                    </a:schemeClr>
                  </a:solidFill>
                  <a:latin typeface="Franklin Gothic Demi Cond" pitchFamily="34" charset="0"/>
                </a:rPr>
                <a:t>полученного на телефон, указанный в личном кабинете на портале Госуслуг, для получения электронного бюллетеня</a:t>
              </a:r>
              <a:endParaRPr lang="en-US" sz="1200" dirty="0">
                <a:solidFill>
                  <a:schemeClr val="bg1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</p:grpSp>
      <p:sp>
        <p:nvSpPr>
          <p:cNvPr id="39" name="Oval 36">
            <a:extLst>
              <a:ext uri="{FF2B5EF4-FFF2-40B4-BE49-F238E27FC236}">
                <a16:creationId xmlns="" xmlns:a16="http://schemas.microsoft.com/office/drawing/2014/main" id="{2070FDF8-52FB-4C5A-BBB1-1B1005FC26E6}"/>
              </a:ext>
            </a:extLst>
          </p:cNvPr>
          <p:cNvSpPr/>
          <p:nvPr/>
        </p:nvSpPr>
        <p:spPr>
          <a:xfrm>
            <a:off x="2411760" y="2715766"/>
            <a:ext cx="158507" cy="158507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latin typeface="Franklin Gothic Demi Cond" pitchFamily="34" charset="0"/>
            </a:endParaRPr>
          </a:p>
        </p:txBody>
      </p:sp>
      <p:sp>
        <p:nvSpPr>
          <p:cNvPr id="40" name="Oval 37">
            <a:extLst>
              <a:ext uri="{FF2B5EF4-FFF2-40B4-BE49-F238E27FC236}">
                <a16:creationId xmlns="" xmlns:a16="http://schemas.microsoft.com/office/drawing/2014/main" id="{109FFE34-5877-4C48-86DD-E5A9F3162A42}"/>
              </a:ext>
            </a:extLst>
          </p:cNvPr>
          <p:cNvSpPr/>
          <p:nvPr/>
        </p:nvSpPr>
        <p:spPr>
          <a:xfrm>
            <a:off x="4211960" y="1635646"/>
            <a:ext cx="158507" cy="158507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latin typeface="Franklin Gothic Demi Cond" pitchFamily="34" charset="0"/>
            </a:endParaRPr>
          </a:p>
        </p:txBody>
      </p:sp>
      <p:sp>
        <p:nvSpPr>
          <p:cNvPr id="41" name="Oval 38">
            <a:extLst>
              <a:ext uri="{FF2B5EF4-FFF2-40B4-BE49-F238E27FC236}">
                <a16:creationId xmlns="" xmlns:a16="http://schemas.microsoft.com/office/drawing/2014/main" id="{3A51C7CF-A0BA-4EA8-9039-DCA68C03676E}"/>
              </a:ext>
            </a:extLst>
          </p:cNvPr>
          <p:cNvSpPr/>
          <p:nvPr/>
        </p:nvSpPr>
        <p:spPr>
          <a:xfrm>
            <a:off x="6392275" y="786783"/>
            <a:ext cx="158507" cy="158507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latin typeface="Franklin Gothic Demi Cond" pitchFamily="34" charset="0"/>
            </a:endParaRPr>
          </a:p>
        </p:txBody>
      </p:sp>
      <p:sp>
        <p:nvSpPr>
          <p:cNvPr id="42" name="Oval 39">
            <a:extLst>
              <a:ext uri="{FF2B5EF4-FFF2-40B4-BE49-F238E27FC236}">
                <a16:creationId xmlns="" xmlns:a16="http://schemas.microsoft.com/office/drawing/2014/main" id="{69E6DA7A-240E-4228-9DE8-8166CBF4AF8E}"/>
              </a:ext>
            </a:extLst>
          </p:cNvPr>
          <p:cNvSpPr/>
          <p:nvPr/>
        </p:nvSpPr>
        <p:spPr>
          <a:xfrm>
            <a:off x="5940152" y="3003798"/>
            <a:ext cx="158507" cy="15850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latin typeface="Franklin Gothic Demi Cond" pitchFamily="34" charset="0"/>
            </a:endParaRPr>
          </a:p>
        </p:txBody>
      </p:sp>
      <p:sp>
        <p:nvSpPr>
          <p:cNvPr id="43" name="Oval 40">
            <a:extLst>
              <a:ext uri="{FF2B5EF4-FFF2-40B4-BE49-F238E27FC236}">
                <a16:creationId xmlns="" xmlns:a16="http://schemas.microsoft.com/office/drawing/2014/main" id="{04CEE204-CE36-4512-B128-48D3E25A4D2B}"/>
              </a:ext>
            </a:extLst>
          </p:cNvPr>
          <p:cNvSpPr/>
          <p:nvPr/>
        </p:nvSpPr>
        <p:spPr>
          <a:xfrm>
            <a:off x="4139952" y="4011910"/>
            <a:ext cx="158507" cy="15850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sz="1200" dirty="0">
              <a:latin typeface="Franklin Gothic Demi Cond" pitchFamily="34" charset="0"/>
            </a:endParaRPr>
          </a:p>
        </p:txBody>
      </p:sp>
      <p:cxnSp>
        <p:nvCxnSpPr>
          <p:cNvPr id="44" name="Straight Arrow Connector 41">
            <a:extLst>
              <a:ext uri="{FF2B5EF4-FFF2-40B4-BE49-F238E27FC236}">
                <a16:creationId xmlns="" xmlns:a16="http://schemas.microsoft.com/office/drawing/2014/main" id="{2DC5CEE6-8076-41A9-8E57-D1D7518B309C}"/>
              </a:ext>
            </a:extLst>
          </p:cNvPr>
          <p:cNvCxnSpPr>
            <a:cxnSpLocks/>
            <a:stCxn id="39" idx="4"/>
          </p:cNvCxnSpPr>
          <p:nvPr/>
        </p:nvCxnSpPr>
        <p:spPr>
          <a:xfrm>
            <a:off x="2491013" y="2874274"/>
            <a:ext cx="0" cy="71221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2">
            <a:extLst>
              <a:ext uri="{FF2B5EF4-FFF2-40B4-BE49-F238E27FC236}">
                <a16:creationId xmlns="" xmlns:a16="http://schemas.microsoft.com/office/drawing/2014/main" id="{D3F92D38-7336-4A69-BC02-394038046CCD}"/>
              </a:ext>
            </a:extLst>
          </p:cNvPr>
          <p:cNvCxnSpPr>
            <a:cxnSpLocks/>
          </p:cNvCxnSpPr>
          <p:nvPr/>
        </p:nvCxnSpPr>
        <p:spPr>
          <a:xfrm>
            <a:off x="4283968" y="1923678"/>
            <a:ext cx="0" cy="74985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3">
            <a:extLst>
              <a:ext uri="{FF2B5EF4-FFF2-40B4-BE49-F238E27FC236}">
                <a16:creationId xmlns="" xmlns:a16="http://schemas.microsoft.com/office/drawing/2014/main" id="{205B6F0B-C3B9-4DA9-9D5F-3052638174FC}"/>
              </a:ext>
            </a:extLst>
          </p:cNvPr>
          <p:cNvCxnSpPr>
            <a:cxnSpLocks/>
          </p:cNvCxnSpPr>
          <p:nvPr/>
        </p:nvCxnSpPr>
        <p:spPr>
          <a:xfrm>
            <a:off x="6471529" y="945289"/>
            <a:ext cx="0" cy="632882"/>
          </a:xfrm>
          <a:prstGeom prst="straightConnector1">
            <a:avLst/>
          </a:prstGeom>
          <a:ln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Box 2"/>
          <p:cNvSpPr txBox="1">
            <a:spLocks noChangeArrowheads="1"/>
          </p:cNvSpPr>
          <p:nvPr/>
        </p:nvSpPr>
        <p:spPr bwMode="auto">
          <a:xfrm>
            <a:off x="7199784" y="195486"/>
            <a:ext cx="1944216" cy="276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</a:rPr>
              <a:t>ОБЩИЙ АЛГОРИТМ</a:t>
            </a:r>
            <a:endParaRPr lang="ru-RU" sz="12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0" y="4835723"/>
            <a:ext cx="44279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rgbClr val="FF0000"/>
                </a:solidFill>
                <a:latin typeface="Franklin Gothic Demi Cond" pitchFamily="34" charset="0"/>
              </a:rPr>
              <a:t>-</a:t>
            </a:r>
            <a:endParaRPr lang="ru-RU" sz="1200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 l="23763" r="24746" b="17143"/>
          <a:stretch>
            <a:fillRect/>
          </a:stretch>
        </p:blipFill>
        <p:spPr>
          <a:xfrm>
            <a:off x="3929058" y="1000114"/>
            <a:ext cx="5214942" cy="4143386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15" y="476726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16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27180"/>
            <a:ext cx="3500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Авторизуйтесь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на портале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ДЭГ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с помощью учетной записи портала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Госуслуг.</a:t>
            </a: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Ознакомьтесь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с инфо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рмацией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о доступных тестовых избирательных кампаниях и бюллетенях, после чего нажмите кнопку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«Перейти к голосованию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»</a:t>
            </a:r>
            <a:r>
              <a:rPr lang="ru-RU" sz="24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  <a:endParaRPr lang="ru-RU" sz="2400" dirty="0" smtClean="0">
              <a:solidFill>
                <a:srgbClr val="1B086E"/>
              </a:solidFill>
              <a:latin typeface="Franklin Gothic Demi Cond" pitchFamily="34" charset="0"/>
            </a:endParaRPr>
          </a:p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6233" y="3643320"/>
            <a:ext cx="121444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ГОЛОСОВАНИЕ С ИСПОЛЬЗОВАНИЕМ В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500694" y="3643320"/>
            <a:ext cx="2286016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1.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714876" y="1000114"/>
            <a:ext cx="2571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smtClean="0">
                <a:solidFill>
                  <a:srgbClr val="FF0000"/>
                </a:solidFill>
                <a:latin typeface="Franklin Gothic Demi Cond" pitchFamily="34" charset="0"/>
              </a:rPr>
              <a:t>V</a:t>
            </a:r>
            <a:r>
              <a:rPr lang="ru-RU" sz="2800" u="sng" smtClean="0">
                <a:solidFill>
                  <a:srgbClr val="FF0000"/>
                </a:solidFill>
                <a:latin typeface="Franklin Gothic Demi Cond" pitchFamily="34" charset="0"/>
              </a:rPr>
              <a:t>YBORY.GOV.RU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/>
          <a:srcRect l="21138" r="21138"/>
          <a:stretch>
            <a:fillRect/>
          </a:stretch>
        </p:blipFill>
        <p:spPr>
          <a:xfrm>
            <a:off x="3643306" y="1071552"/>
            <a:ext cx="5072098" cy="4071948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15" y="476726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17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727180"/>
            <a:ext cx="3500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Ознакомьтесь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с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 техническими условиями ДЭГ.</a:t>
            </a:r>
          </a:p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Отметьте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необходимые </a:t>
            </a:r>
            <a:r>
              <a:rPr lang="ru-RU" sz="2400" dirty="0" err="1" smtClean="0">
                <a:solidFill>
                  <a:srgbClr val="0A446C"/>
                </a:solidFill>
                <a:latin typeface="Franklin Gothic Demi Cond" pitchFamily="34" charset="0"/>
              </a:rPr>
              <a:t>чек-боксы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.</a:t>
            </a:r>
          </a:p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нажмите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кнопку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«Подтвердить»</a:t>
            </a:r>
            <a:r>
              <a:rPr lang="ru-RU" sz="24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  <a:endParaRPr lang="ru-RU" sz="2400" dirty="0" smtClean="0">
              <a:solidFill>
                <a:srgbClr val="1B086E"/>
              </a:solidFill>
              <a:latin typeface="Franklin Gothic Demi Cond" pitchFamily="34" charset="0"/>
            </a:endParaRPr>
          </a:p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ГОЛОСОВАНИЕ С ИСПОЛЬЗОВАНИЕМ В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786182" y="3500444"/>
            <a:ext cx="4786346" cy="1285884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2.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 rotWithShape="1">
          <a:blip r:embed="rId2"/>
          <a:srcRect l="13912" t="3233" r="19947" b="8504"/>
          <a:stretch/>
        </p:blipFill>
        <p:spPr bwMode="auto">
          <a:xfrm>
            <a:off x="3286116" y="1071552"/>
            <a:ext cx="5429288" cy="38576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15" y="476726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18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35176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Введите код из </a:t>
            </a:r>
            <a:r>
              <a:rPr lang="ru-RU" sz="2400" dirty="0" err="1" smtClean="0">
                <a:solidFill>
                  <a:srgbClr val="0A446C"/>
                </a:solidFill>
                <a:latin typeface="Franklin Gothic Demi Cond" pitchFamily="34" charset="0"/>
              </a:rPr>
              <a:t>СМС-сообщения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.</a:t>
            </a:r>
          </a:p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нажмите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кнопку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«Отправить»</a:t>
            </a:r>
            <a:r>
              <a:rPr lang="ru-RU" sz="24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  <a:endParaRPr lang="ru-RU" sz="2400" dirty="0" smtClean="0">
              <a:solidFill>
                <a:srgbClr val="1B086E"/>
              </a:solidFill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6233" y="3643320"/>
            <a:ext cx="121444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ГОЛОСОВАНИЕ С ИСПОЛЬЗОВАНИЕМ В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605470" y="3987810"/>
            <a:ext cx="1714512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3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/>
          <p:nvPr/>
        </p:nvPicPr>
        <p:blipFill>
          <a:blip r:embed="rId2"/>
          <a:srcRect l="22341" r="25948"/>
          <a:stretch>
            <a:fillRect/>
          </a:stretch>
        </p:blipFill>
        <p:spPr>
          <a:xfrm>
            <a:off x="3571868" y="857238"/>
            <a:ext cx="5143536" cy="428626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15" y="476726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19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2835176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Введите код из </a:t>
            </a:r>
            <a:r>
              <a:rPr lang="ru-RU" sz="2400" dirty="0" err="1" smtClean="0">
                <a:solidFill>
                  <a:srgbClr val="0A446C"/>
                </a:solidFill>
                <a:latin typeface="Franklin Gothic Demi Cond" pitchFamily="34" charset="0"/>
              </a:rPr>
              <a:t>СМС-сообщения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.</a:t>
            </a:r>
          </a:p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нажмите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кнопку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«Подтвердить»</a:t>
            </a:r>
            <a:r>
              <a:rPr lang="ru-RU" sz="24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  <a:endParaRPr lang="ru-RU" sz="2400" dirty="0" smtClean="0">
              <a:solidFill>
                <a:srgbClr val="1B086E"/>
              </a:solidFill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ГОЛОСОВАНИЕ С ИСПОЛЬЗОВАНИЕМ В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072066" y="4071948"/>
            <a:ext cx="2214578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4.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2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214414" y="1142990"/>
            <a:ext cx="792958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1 . Прием заявлений на портале 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Госуслуг </a:t>
            </a:r>
            <a:r>
              <a:rPr lang="en-US" sz="2800" dirty="0" smtClean="0">
                <a:latin typeface="Franklin Gothic Demi Cond" pitchFamily="34" charset="0"/>
                <a:hlinkClick r:id="rId4"/>
              </a:rPr>
              <a:t>HTTPS</a:t>
            </a:r>
            <a:r>
              <a:rPr lang="ru-RU" sz="2800" dirty="0" smtClean="0">
                <a:latin typeface="Franklin Gothic Demi Cond" pitchFamily="34" charset="0"/>
                <a:hlinkClick r:id="rId4"/>
              </a:rPr>
              <a:t>://</a:t>
            </a:r>
            <a:r>
              <a:rPr lang="en-US" sz="2800" dirty="0" smtClean="0">
                <a:latin typeface="Franklin Gothic Demi Cond" pitchFamily="34" charset="0"/>
                <a:hlinkClick r:id="rId4"/>
              </a:rPr>
              <a:t>WWW</a:t>
            </a:r>
            <a:r>
              <a:rPr lang="ru-RU" sz="2800" dirty="0" smtClean="0">
                <a:latin typeface="Franklin Gothic Demi Cond" pitchFamily="34" charset="0"/>
                <a:hlinkClick r:id="rId4"/>
              </a:rPr>
              <a:t>.</a:t>
            </a:r>
            <a:r>
              <a:rPr lang="en-US" sz="2800" dirty="0" smtClean="0">
                <a:latin typeface="Franklin Gothic Demi Cond" pitchFamily="34" charset="0"/>
                <a:hlinkClick r:id="rId4"/>
              </a:rPr>
              <a:t>GOSUSLUGI</a:t>
            </a:r>
            <a:r>
              <a:rPr lang="ru-RU" sz="2800" dirty="0" smtClean="0">
                <a:latin typeface="Franklin Gothic Demi Cond" pitchFamily="34" charset="0"/>
                <a:hlinkClick r:id="rId4"/>
              </a:rPr>
              <a:t>.</a:t>
            </a:r>
            <a:r>
              <a:rPr lang="en-US" sz="2800" dirty="0" smtClean="0">
                <a:latin typeface="Franklin Gothic Demi Cond" pitchFamily="34" charset="0"/>
                <a:hlinkClick r:id="rId4"/>
              </a:rPr>
              <a:t>RU</a:t>
            </a:r>
            <a:r>
              <a:rPr lang="ru-RU" sz="2800" dirty="0" smtClean="0">
                <a:latin typeface="Franklin Gothic Demi Cond" pitchFamily="34" charset="0"/>
                <a:hlinkClick r:id="rId4"/>
              </a:rPr>
              <a:t>/</a:t>
            </a:r>
            <a:r>
              <a:rPr lang="ru-RU" sz="2800" dirty="0" smtClean="0">
                <a:latin typeface="Franklin Gothic Demi Cond" pitchFamily="34" charset="0"/>
                <a:hlinkClick r:id="rId5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: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 </a:t>
            </a:r>
            <a:b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 С 1  ПО 13  НОЯБРЯ 2023 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ГОДА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1357290" y="2857502"/>
            <a:ext cx="764383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2. Голосование на 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портале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 </a:t>
            </a:r>
            <a:r>
              <a:rPr lang="ru-RU" sz="2800" dirty="0" smtClean="0">
                <a:latin typeface="Franklin Gothic Demi Cond" pitchFamily="34" charset="0"/>
                <a:hlinkClick r:id="rId5"/>
              </a:rPr>
              <a:t>VYBORY.GOV.RU</a:t>
            </a:r>
            <a:r>
              <a:rPr lang="ru-RU" sz="2800" u="sng" dirty="0" smtClean="0">
                <a:latin typeface="Franklin Gothic Demi Cond" pitchFamily="34" charset="0"/>
                <a:hlinkClick r:id="rId5"/>
              </a:rPr>
              <a:t> 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: </a:t>
            </a:r>
            <a:b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 15 ПО 17 НОЯБРЯ 2023 </a:t>
            </a:r>
            <a:r>
              <a:rPr lang="ru-RU" sz="2800" b="1" dirty="0" smtClean="0">
                <a:solidFill>
                  <a:srgbClr val="FF0000"/>
                </a:solidFill>
                <a:latin typeface="Franklin Gothic Demi Cond" pitchFamily="34" charset="0"/>
              </a:rPr>
              <a:t>ГОДА</a:t>
            </a:r>
          </a:p>
        </p:txBody>
      </p:sp>
      <p:pic>
        <p:nvPicPr>
          <p:cNvPr id="51" name="MH_Other_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3078610"/>
            <a:ext cx="753705" cy="766147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52" name="组合 67"/>
          <p:cNvGrpSpPr>
            <a:grpSpLocks noChangeAspect="1"/>
          </p:cNvGrpSpPr>
          <p:nvPr/>
        </p:nvGrpSpPr>
        <p:grpSpPr>
          <a:xfrm>
            <a:off x="571472" y="3292924"/>
            <a:ext cx="229459" cy="275840"/>
            <a:chOff x="5072474" y="2378340"/>
            <a:chExt cx="239649" cy="288000"/>
          </a:xfrm>
          <a:solidFill>
            <a:schemeClr val="accent1">
              <a:lumMod val="75000"/>
            </a:schemeClr>
          </a:solidFill>
        </p:grpSpPr>
        <p:sp>
          <p:nvSpPr>
            <p:cNvPr id="53" name="Freeform 846"/>
            <p:cNvSpPr>
              <a:spLocks/>
            </p:cNvSpPr>
            <p:nvPr/>
          </p:nvSpPr>
          <p:spPr bwMode="auto">
            <a:xfrm>
              <a:off x="5072474" y="2432997"/>
              <a:ext cx="239649" cy="233343"/>
            </a:xfrm>
            <a:custGeom>
              <a:avLst/>
              <a:gdLst>
                <a:gd name="T0" fmla="*/ 29 w 48"/>
                <a:gd name="T1" fmla="*/ 0 h 47"/>
                <a:gd name="T2" fmla="*/ 29 w 48"/>
                <a:gd name="T3" fmla="*/ 7 h 47"/>
                <a:gd name="T4" fmla="*/ 41 w 48"/>
                <a:gd name="T5" fmla="*/ 23 h 47"/>
                <a:gd name="T6" fmla="*/ 24 w 48"/>
                <a:gd name="T7" fmla="*/ 41 h 47"/>
                <a:gd name="T8" fmla="*/ 6 w 48"/>
                <a:gd name="T9" fmla="*/ 23 h 47"/>
                <a:gd name="T10" fmla="*/ 18 w 48"/>
                <a:gd name="T11" fmla="*/ 7 h 47"/>
                <a:gd name="T12" fmla="*/ 18 w 48"/>
                <a:gd name="T13" fmla="*/ 0 h 47"/>
                <a:gd name="T14" fmla="*/ 0 w 48"/>
                <a:gd name="T15" fmla="*/ 23 h 47"/>
                <a:gd name="T16" fmla="*/ 24 w 48"/>
                <a:gd name="T17" fmla="*/ 47 h 47"/>
                <a:gd name="T18" fmla="*/ 48 w 48"/>
                <a:gd name="T19" fmla="*/ 23 h 47"/>
                <a:gd name="T20" fmla="*/ 29 w 48"/>
                <a:gd name="T21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7">
                  <a:moveTo>
                    <a:pt x="29" y="0"/>
                  </a:moveTo>
                  <a:cubicBezTo>
                    <a:pt x="29" y="7"/>
                    <a:pt x="29" y="7"/>
                    <a:pt x="29" y="7"/>
                  </a:cubicBezTo>
                  <a:cubicBezTo>
                    <a:pt x="36" y="9"/>
                    <a:pt x="41" y="16"/>
                    <a:pt x="41" y="23"/>
                  </a:cubicBezTo>
                  <a:cubicBezTo>
                    <a:pt x="41" y="33"/>
                    <a:pt x="33" y="41"/>
                    <a:pt x="24" y="41"/>
                  </a:cubicBezTo>
                  <a:cubicBezTo>
                    <a:pt x="14" y="41"/>
                    <a:pt x="6" y="33"/>
                    <a:pt x="6" y="23"/>
                  </a:cubicBezTo>
                  <a:cubicBezTo>
                    <a:pt x="6" y="16"/>
                    <a:pt x="11" y="9"/>
                    <a:pt x="18" y="7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7" y="2"/>
                    <a:pt x="0" y="12"/>
                    <a:pt x="0" y="23"/>
                  </a:cubicBezTo>
                  <a:cubicBezTo>
                    <a:pt x="0" y="37"/>
                    <a:pt x="10" y="47"/>
                    <a:pt x="24" y="47"/>
                  </a:cubicBezTo>
                  <a:cubicBezTo>
                    <a:pt x="37" y="47"/>
                    <a:pt x="48" y="37"/>
                    <a:pt x="48" y="23"/>
                  </a:cubicBezTo>
                  <a:cubicBezTo>
                    <a:pt x="48" y="12"/>
                    <a:pt x="40" y="2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" dist="25400" dir="8100000" sx="101000" sy="101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Franklin Gothic Demi Cond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847"/>
            <p:cNvSpPr>
              <a:spLocks/>
            </p:cNvSpPr>
            <p:nvPr/>
          </p:nvSpPr>
          <p:spPr bwMode="auto">
            <a:xfrm>
              <a:off x="5167078" y="2378340"/>
              <a:ext cx="44147" cy="138744"/>
            </a:xfrm>
            <a:custGeom>
              <a:avLst/>
              <a:gdLst>
                <a:gd name="T0" fmla="*/ 7 w 9"/>
                <a:gd name="T1" fmla="*/ 0 h 28"/>
                <a:gd name="T2" fmla="*/ 2 w 9"/>
                <a:gd name="T3" fmla="*/ 0 h 28"/>
                <a:gd name="T4" fmla="*/ 0 w 9"/>
                <a:gd name="T5" fmla="*/ 2 h 28"/>
                <a:gd name="T6" fmla="*/ 0 w 9"/>
                <a:gd name="T7" fmla="*/ 10 h 28"/>
                <a:gd name="T8" fmla="*/ 0 w 9"/>
                <a:gd name="T9" fmla="*/ 16 h 28"/>
                <a:gd name="T10" fmla="*/ 0 w 9"/>
                <a:gd name="T11" fmla="*/ 26 h 28"/>
                <a:gd name="T12" fmla="*/ 2 w 9"/>
                <a:gd name="T13" fmla="*/ 28 h 28"/>
                <a:gd name="T14" fmla="*/ 7 w 9"/>
                <a:gd name="T15" fmla="*/ 28 h 28"/>
                <a:gd name="T16" fmla="*/ 9 w 9"/>
                <a:gd name="T17" fmla="*/ 26 h 28"/>
                <a:gd name="T18" fmla="*/ 9 w 9"/>
                <a:gd name="T19" fmla="*/ 16 h 28"/>
                <a:gd name="T20" fmla="*/ 9 w 9"/>
                <a:gd name="T21" fmla="*/ 10 h 28"/>
                <a:gd name="T22" fmla="*/ 9 w 9"/>
                <a:gd name="T23" fmla="*/ 2 h 28"/>
                <a:gd name="T24" fmla="*/ 7 w 9"/>
                <a:gd name="T2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28">
                  <a:moveTo>
                    <a:pt x="7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1" y="28"/>
                    <a:pt x="2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8"/>
                    <a:pt x="9" y="27"/>
                    <a:pt x="9" y="2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8" y="0"/>
                    <a:pt x="7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25400" dist="25400" dir="8100000" sx="101000" sy="101000" algn="tr" rotWithShape="0">
                <a:prstClr val="black">
                  <a:alpha val="40000"/>
                </a:prstClr>
              </a:outerShdw>
            </a:effectLst>
            <a:extLst/>
          </p:spPr>
          <p:txBody>
            <a:bodyPr vert="horz" wrap="square" lIns="121882" tIns="60941" rIns="121882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Franklin Gothic Demi Cond" pitchFamily="34" charset="0"/>
                <a:ea typeface="微软雅黑" panose="020B0503020204020204" pitchFamily="34" charset="-122"/>
              </a:endParaRPr>
            </a:p>
          </p:txBody>
        </p:sp>
      </p:grpSp>
      <p:pic>
        <p:nvPicPr>
          <p:cNvPr id="55" name="MH_Other_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85720" y="1357304"/>
            <a:ext cx="754742" cy="767183"/>
          </a:xfrm>
          <a:prstGeom prst="rect">
            <a:avLst/>
          </a:prstGeom>
          <a:effectLst>
            <a:outerShdw blurRad="50800" dist="38100" dir="8100000" sx="102000" sy="102000" algn="tr" rotWithShape="0">
              <a:prstClr val="black">
                <a:alpha val="40000"/>
              </a:prstClr>
            </a:outerShdw>
          </a:effectLst>
        </p:spPr>
      </p:pic>
      <p:sp>
        <p:nvSpPr>
          <p:cNvPr id="56" name="KSO_Shape"/>
          <p:cNvSpPr>
            <a:spLocks noChangeArrowheads="1"/>
          </p:cNvSpPr>
          <p:nvPr/>
        </p:nvSpPr>
        <p:spPr bwMode="auto">
          <a:xfrm>
            <a:off x="536119" y="1631586"/>
            <a:ext cx="254160" cy="211800"/>
          </a:xfrm>
          <a:custGeom>
            <a:avLst/>
            <a:gdLst/>
            <a:ahLst/>
            <a:cxnLst/>
            <a:rect l="0" t="0" r="r" b="b"/>
            <a:pathLst>
              <a:path w="1450975" h="1209675">
                <a:moveTo>
                  <a:pt x="180975" y="182562"/>
                </a:moveTo>
                <a:lnTo>
                  <a:pt x="1270000" y="182562"/>
                </a:lnTo>
                <a:lnTo>
                  <a:pt x="1270000" y="725487"/>
                </a:lnTo>
                <a:lnTo>
                  <a:pt x="180975" y="725487"/>
                </a:lnTo>
                <a:lnTo>
                  <a:pt x="180975" y="182562"/>
                </a:lnTo>
                <a:close/>
                <a:moveTo>
                  <a:pt x="120672" y="120703"/>
                </a:moveTo>
                <a:lnTo>
                  <a:pt x="120672" y="785892"/>
                </a:lnTo>
                <a:lnTo>
                  <a:pt x="1330039" y="785892"/>
                </a:lnTo>
                <a:lnTo>
                  <a:pt x="1330039" y="120703"/>
                </a:lnTo>
                <a:lnTo>
                  <a:pt x="120672" y="120703"/>
                </a:lnTo>
                <a:close/>
                <a:moveTo>
                  <a:pt x="114585" y="0"/>
                </a:moveTo>
                <a:lnTo>
                  <a:pt x="120672" y="0"/>
                </a:lnTo>
                <a:lnTo>
                  <a:pt x="1330039" y="0"/>
                </a:lnTo>
                <a:lnTo>
                  <a:pt x="1336390" y="0"/>
                </a:lnTo>
                <a:lnTo>
                  <a:pt x="1342476" y="529"/>
                </a:lnTo>
                <a:lnTo>
                  <a:pt x="1348298" y="1059"/>
                </a:lnTo>
                <a:lnTo>
                  <a:pt x="1354385" y="2382"/>
                </a:lnTo>
                <a:lnTo>
                  <a:pt x="1360207" y="3441"/>
                </a:lnTo>
                <a:lnTo>
                  <a:pt x="1366028" y="5294"/>
                </a:lnTo>
                <a:lnTo>
                  <a:pt x="1371586" y="7147"/>
                </a:lnTo>
                <a:lnTo>
                  <a:pt x="1376878" y="9264"/>
                </a:lnTo>
                <a:lnTo>
                  <a:pt x="1382436" y="11911"/>
                </a:lnTo>
                <a:lnTo>
                  <a:pt x="1387728" y="14558"/>
                </a:lnTo>
                <a:lnTo>
                  <a:pt x="1392492" y="17205"/>
                </a:lnTo>
                <a:lnTo>
                  <a:pt x="1397784" y="20646"/>
                </a:lnTo>
                <a:lnTo>
                  <a:pt x="1402283" y="24087"/>
                </a:lnTo>
                <a:lnTo>
                  <a:pt x="1406782" y="27529"/>
                </a:lnTo>
                <a:lnTo>
                  <a:pt x="1411545" y="31234"/>
                </a:lnTo>
                <a:lnTo>
                  <a:pt x="1415515" y="35205"/>
                </a:lnTo>
                <a:lnTo>
                  <a:pt x="1419749" y="39440"/>
                </a:lnTo>
                <a:lnTo>
                  <a:pt x="1423454" y="44205"/>
                </a:lnTo>
                <a:lnTo>
                  <a:pt x="1426894" y="48705"/>
                </a:lnTo>
                <a:lnTo>
                  <a:pt x="1430334" y="53204"/>
                </a:lnTo>
                <a:lnTo>
                  <a:pt x="1433510" y="58234"/>
                </a:lnTo>
                <a:lnTo>
                  <a:pt x="1436420" y="63263"/>
                </a:lnTo>
                <a:lnTo>
                  <a:pt x="1439067" y="68557"/>
                </a:lnTo>
                <a:lnTo>
                  <a:pt x="1441713" y="73586"/>
                </a:lnTo>
                <a:lnTo>
                  <a:pt x="1443830" y="79145"/>
                </a:lnTo>
                <a:lnTo>
                  <a:pt x="1445683" y="84968"/>
                </a:lnTo>
                <a:lnTo>
                  <a:pt x="1447006" y="90792"/>
                </a:lnTo>
                <a:lnTo>
                  <a:pt x="1448594" y="96615"/>
                </a:lnTo>
                <a:lnTo>
                  <a:pt x="1449652" y="102438"/>
                </a:lnTo>
                <a:lnTo>
                  <a:pt x="1450446" y="108527"/>
                </a:lnTo>
                <a:lnTo>
                  <a:pt x="1450711" y="114615"/>
                </a:lnTo>
                <a:lnTo>
                  <a:pt x="1450975" y="120703"/>
                </a:lnTo>
                <a:lnTo>
                  <a:pt x="1450975" y="785892"/>
                </a:lnTo>
                <a:lnTo>
                  <a:pt x="1450711" y="792245"/>
                </a:lnTo>
                <a:lnTo>
                  <a:pt x="1450446" y="798333"/>
                </a:lnTo>
                <a:lnTo>
                  <a:pt x="1449652" y="804421"/>
                </a:lnTo>
                <a:lnTo>
                  <a:pt x="1448594" y="810244"/>
                </a:lnTo>
                <a:lnTo>
                  <a:pt x="1447006" y="816068"/>
                </a:lnTo>
                <a:lnTo>
                  <a:pt x="1445683" y="821891"/>
                </a:lnTo>
                <a:lnTo>
                  <a:pt x="1443830" y="827714"/>
                </a:lnTo>
                <a:lnTo>
                  <a:pt x="1441713" y="833008"/>
                </a:lnTo>
                <a:lnTo>
                  <a:pt x="1439067" y="838302"/>
                </a:lnTo>
                <a:lnTo>
                  <a:pt x="1436420" y="843596"/>
                </a:lnTo>
                <a:lnTo>
                  <a:pt x="1433510" y="848626"/>
                </a:lnTo>
                <a:lnTo>
                  <a:pt x="1430334" y="853655"/>
                </a:lnTo>
                <a:lnTo>
                  <a:pt x="1426894" y="858155"/>
                </a:lnTo>
                <a:lnTo>
                  <a:pt x="1423454" y="862655"/>
                </a:lnTo>
                <a:lnTo>
                  <a:pt x="1419749" y="867419"/>
                </a:lnTo>
                <a:lnTo>
                  <a:pt x="1415515" y="871654"/>
                </a:lnTo>
                <a:lnTo>
                  <a:pt x="1411545" y="875625"/>
                </a:lnTo>
                <a:lnTo>
                  <a:pt x="1406782" y="879331"/>
                </a:lnTo>
                <a:lnTo>
                  <a:pt x="1402283" y="883036"/>
                </a:lnTo>
                <a:lnTo>
                  <a:pt x="1397784" y="886213"/>
                </a:lnTo>
                <a:lnTo>
                  <a:pt x="1392492" y="889389"/>
                </a:lnTo>
                <a:lnTo>
                  <a:pt x="1387728" y="892301"/>
                </a:lnTo>
                <a:lnTo>
                  <a:pt x="1382436" y="895213"/>
                </a:lnTo>
                <a:lnTo>
                  <a:pt x="1376878" y="897595"/>
                </a:lnTo>
                <a:lnTo>
                  <a:pt x="1371586" y="899713"/>
                </a:lnTo>
                <a:lnTo>
                  <a:pt x="1366028" y="901565"/>
                </a:lnTo>
                <a:lnTo>
                  <a:pt x="1360207" y="903418"/>
                </a:lnTo>
                <a:lnTo>
                  <a:pt x="1354385" y="904477"/>
                </a:lnTo>
                <a:lnTo>
                  <a:pt x="1348298" y="905536"/>
                </a:lnTo>
                <a:lnTo>
                  <a:pt x="1342476" y="906330"/>
                </a:lnTo>
                <a:lnTo>
                  <a:pt x="1336390" y="907124"/>
                </a:lnTo>
                <a:lnTo>
                  <a:pt x="1330039" y="907124"/>
                </a:lnTo>
                <a:lnTo>
                  <a:pt x="846557" y="907124"/>
                </a:lnTo>
                <a:lnTo>
                  <a:pt x="846557" y="1149059"/>
                </a:lnTo>
                <a:lnTo>
                  <a:pt x="906893" y="1149059"/>
                </a:lnTo>
                <a:lnTo>
                  <a:pt x="909539" y="1149059"/>
                </a:lnTo>
                <a:lnTo>
                  <a:pt x="912715" y="1149588"/>
                </a:lnTo>
                <a:lnTo>
                  <a:pt x="916155" y="1150118"/>
                </a:lnTo>
                <a:lnTo>
                  <a:pt x="920918" y="1150912"/>
                </a:lnTo>
                <a:lnTo>
                  <a:pt x="925946" y="1152235"/>
                </a:lnTo>
                <a:lnTo>
                  <a:pt x="931503" y="1154088"/>
                </a:lnTo>
                <a:lnTo>
                  <a:pt x="937061" y="1156471"/>
                </a:lnTo>
                <a:lnTo>
                  <a:pt x="942883" y="1159912"/>
                </a:lnTo>
                <a:lnTo>
                  <a:pt x="945529" y="1161765"/>
                </a:lnTo>
                <a:lnTo>
                  <a:pt x="948175" y="1163882"/>
                </a:lnTo>
                <a:lnTo>
                  <a:pt x="950821" y="1166265"/>
                </a:lnTo>
                <a:lnTo>
                  <a:pt x="953468" y="1168647"/>
                </a:lnTo>
                <a:lnTo>
                  <a:pt x="955585" y="1171559"/>
                </a:lnTo>
                <a:lnTo>
                  <a:pt x="957967" y="1174470"/>
                </a:lnTo>
                <a:lnTo>
                  <a:pt x="959819" y="1177911"/>
                </a:lnTo>
                <a:lnTo>
                  <a:pt x="961671" y="1181617"/>
                </a:lnTo>
                <a:lnTo>
                  <a:pt x="963524" y="1185588"/>
                </a:lnTo>
                <a:lnTo>
                  <a:pt x="964847" y="1189558"/>
                </a:lnTo>
                <a:lnTo>
                  <a:pt x="965905" y="1194058"/>
                </a:lnTo>
                <a:lnTo>
                  <a:pt x="966699" y="1198823"/>
                </a:lnTo>
                <a:lnTo>
                  <a:pt x="967229" y="1204117"/>
                </a:lnTo>
                <a:lnTo>
                  <a:pt x="967493" y="1209675"/>
                </a:lnTo>
                <a:lnTo>
                  <a:pt x="483482" y="1209675"/>
                </a:lnTo>
                <a:lnTo>
                  <a:pt x="484011" y="1206763"/>
                </a:lnTo>
                <a:lnTo>
                  <a:pt x="484011" y="1204117"/>
                </a:lnTo>
                <a:lnTo>
                  <a:pt x="484541" y="1200146"/>
                </a:lnTo>
                <a:lnTo>
                  <a:pt x="485334" y="1195646"/>
                </a:lnTo>
                <a:lnTo>
                  <a:pt x="486922" y="1190352"/>
                </a:lnTo>
                <a:lnTo>
                  <a:pt x="488775" y="1184793"/>
                </a:lnTo>
                <a:lnTo>
                  <a:pt x="491156" y="1179499"/>
                </a:lnTo>
                <a:lnTo>
                  <a:pt x="494332" y="1173676"/>
                </a:lnTo>
                <a:lnTo>
                  <a:pt x="496449" y="1170764"/>
                </a:lnTo>
                <a:lnTo>
                  <a:pt x="498566" y="1168117"/>
                </a:lnTo>
                <a:lnTo>
                  <a:pt x="500683" y="1165735"/>
                </a:lnTo>
                <a:lnTo>
                  <a:pt x="503329" y="1163353"/>
                </a:lnTo>
                <a:lnTo>
                  <a:pt x="506240" y="1160706"/>
                </a:lnTo>
                <a:lnTo>
                  <a:pt x="509151" y="1158588"/>
                </a:lnTo>
                <a:lnTo>
                  <a:pt x="512592" y="1156471"/>
                </a:lnTo>
                <a:lnTo>
                  <a:pt x="516296" y="1154618"/>
                </a:lnTo>
                <a:lnTo>
                  <a:pt x="520001" y="1153030"/>
                </a:lnTo>
                <a:lnTo>
                  <a:pt x="524235" y="1151706"/>
                </a:lnTo>
                <a:lnTo>
                  <a:pt x="528734" y="1150383"/>
                </a:lnTo>
                <a:lnTo>
                  <a:pt x="533497" y="1149853"/>
                </a:lnTo>
                <a:lnTo>
                  <a:pt x="538525" y="1149059"/>
                </a:lnTo>
                <a:lnTo>
                  <a:pt x="544083" y="1149059"/>
                </a:lnTo>
                <a:lnTo>
                  <a:pt x="604683" y="1149059"/>
                </a:lnTo>
                <a:lnTo>
                  <a:pt x="604683" y="907124"/>
                </a:lnTo>
                <a:lnTo>
                  <a:pt x="120672" y="907124"/>
                </a:lnTo>
                <a:lnTo>
                  <a:pt x="114585" y="907124"/>
                </a:lnTo>
                <a:lnTo>
                  <a:pt x="108499" y="906330"/>
                </a:lnTo>
                <a:lnTo>
                  <a:pt x="102412" y="905536"/>
                </a:lnTo>
                <a:lnTo>
                  <a:pt x="96590" y="904477"/>
                </a:lnTo>
                <a:lnTo>
                  <a:pt x="90769" y="903418"/>
                </a:lnTo>
                <a:lnTo>
                  <a:pt x="84947" y="901565"/>
                </a:lnTo>
                <a:lnTo>
                  <a:pt x="79389" y="899713"/>
                </a:lnTo>
                <a:lnTo>
                  <a:pt x="73832" y="897595"/>
                </a:lnTo>
                <a:lnTo>
                  <a:pt x="68539" y="895213"/>
                </a:lnTo>
                <a:lnTo>
                  <a:pt x="63511" y="892301"/>
                </a:lnTo>
                <a:lnTo>
                  <a:pt x="58219" y="889389"/>
                </a:lnTo>
                <a:lnTo>
                  <a:pt x="53455" y="886213"/>
                </a:lnTo>
                <a:lnTo>
                  <a:pt x="48427" y="883036"/>
                </a:lnTo>
                <a:lnTo>
                  <a:pt x="43929" y="879331"/>
                </a:lnTo>
                <a:lnTo>
                  <a:pt x="39695" y="875625"/>
                </a:lnTo>
                <a:lnTo>
                  <a:pt x="35461" y="871654"/>
                </a:lnTo>
                <a:lnTo>
                  <a:pt x="31491" y="867419"/>
                </a:lnTo>
                <a:lnTo>
                  <a:pt x="27786" y="862655"/>
                </a:lnTo>
                <a:lnTo>
                  <a:pt x="24081" y="858155"/>
                </a:lnTo>
                <a:lnTo>
                  <a:pt x="20641" y="853655"/>
                </a:lnTo>
                <a:lnTo>
                  <a:pt x="17466" y="848626"/>
                </a:lnTo>
                <a:lnTo>
                  <a:pt x="14555" y="843596"/>
                </a:lnTo>
                <a:lnTo>
                  <a:pt x="11908" y="838302"/>
                </a:lnTo>
                <a:lnTo>
                  <a:pt x="9527" y="833008"/>
                </a:lnTo>
                <a:lnTo>
                  <a:pt x="7410" y="827714"/>
                </a:lnTo>
                <a:lnTo>
                  <a:pt x="5557" y="821891"/>
                </a:lnTo>
                <a:lnTo>
                  <a:pt x="3705" y="816068"/>
                </a:lnTo>
                <a:lnTo>
                  <a:pt x="2382" y="810244"/>
                </a:lnTo>
                <a:lnTo>
                  <a:pt x="1323" y="804421"/>
                </a:lnTo>
                <a:lnTo>
                  <a:pt x="529" y="798333"/>
                </a:lnTo>
                <a:lnTo>
                  <a:pt x="0" y="792245"/>
                </a:lnTo>
                <a:lnTo>
                  <a:pt x="0" y="785892"/>
                </a:lnTo>
                <a:lnTo>
                  <a:pt x="0" y="120703"/>
                </a:lnTo>
                <a:lnTo>
                  <a:pt x="0" y="114615"/>
                </a:lnTo>
                <a:lnTo>
                  <a:pt x="529" y="108527"/>
                </a:lnTo>
                <a:lnTo>
                  <a:pt x="1323" y="102438"/>
                </a:lnTo>
                <a:lnTo>
                  <a:pt x="2382" y="96615"/>
                </a:lnTo>
                <a:lnTo>
                  <a:pt x="3705" y="90792"/>
                </a:lnTo>
                <a:lnTo>
                  <a:pt x="5557" y="84968"/>
                </a:lnTo>
                <a:lnTo>
                  <a:pt x="7410" y="79145"/>
                </a:lnTo>
                <a:lnTo>
                  <a:pt x="9527" y="73586"/>
                </a:lnTo>
                <a:lnTo>
                  <a:pt x="11908" y="68557"/>
                </a:lnTo>
                <a:lnTo>
                  <a:pt x="14555" y="63263"/>
                </a:lnTo>
                <a:lnTo>
                  <a:pt x="17466" y="58234"/>
                </a:lnTo>
                <a:lnTo>
                  <a:pt x="20641" y="53204"/>
                </a:lnTo>
                <a:lnTo>
                  <a:pt x="24081" y="48705"/>
                </a:lnTo>
                <a:lnTo>
                  <a:pt x="27786" y="44205"/>
                </a:lnTo>
                <a:lnTo>
                  <a:pt x="31491" y="39440"/>
                </a:lnTo>
                <a:lnTo>
                  <a:pt x="35461" y="35205"/>
                </a:lnTo>
                <a:lnTo>
                  <a:pt x="39695" y="31234"/>
                </a:lnTo>
                <a:lnTo>
                  <a:pt x="43929" y="27529"/>
                </a:lnTo>
                <a:lnTo>
                  <a:pt x="48427" y="24087"/>
                </a:lnTo>
                <a:lnTo>
                  <a:pt x="53455" y="20646"/>
                </a:lnTo>
                <a:lnTo>
                  <a:pt x="58219" y="17205"/>
                </a:lnTo>
                <a:lnTo>
                  <a:pt x="63511" y="14558"/>
                </a:lnTo>
                <a:lnTo>
                  <a:pt x="68539" y="11911"/>
                </a:lnTo>
                <a:lnTo>
                  <a:pt x="73832" y="9264"/>
                </a:lnTo>
                <a:lnTo>
                  <a:pt x="79389" y="7147"/>
                </a:lnTo>
                <a:lnTo>
                  <a:pt x="84947" y="5294"/>
                </a:lnTo>
                <a:lnTo>
                  <a:pt x="90769" y="3441"/>
                </a:lnTo>
                <a:lnTo>
                  <a:pt x="96590" y="2382"/>
                </a:lnTo>
                <a:lnTo>
                  <a:pt x="102412" y="1059"/>
                </a:lnTo>
                <a:lnTo>
                  <a:pt x="108499" y="529"/>
                </a:lnTo>
                <a:lnTo>
                  <a:pt x="11458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  <a:extLst/>
        </p:spPr>
        <p:txBody>
          <a:bodyPr bIns="32400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 defTabSz="685800">
              <a:defRPr/>
            </a:pPr>
            <a:endParaRPr lang="zh-CN" altLang="en-US" sz="800" dirty="0">
              <a:solidFill>
                <a:srgbClr val="FFFFFF"/>
              </a:solidFill>
              <a:latin typeface="Franklin Gothic Demi Con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4774168"/>
            <a:ext cx="90725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A446C"/>
                </a:solidFill>
                <a:latin typeface="Franklin Gothic Demi Cond" pitchFamily="34" charset="0"/>
                <a:hlinkClick r:id="rId5"/>
              </a:rPr>
              <a:t>программно-технический комплекс дистанционного электронного голосования (ПТК ДЭГ)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ЭТАПЫ ОБЩЕРОССИЙСКОЙ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ТРЕНИРОВКИ</a:t>
            </a:r>
            <a:b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</a:b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 ДЭГ</a:t>
            </a:r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/>
          <p:nvPr/>
        </p:nvPicPr>
        <p:blipFill>
          <a:blip r:embed="rId2"/>
          <a:srcRect l="23543" t="11492" r="23543"/>
          <a:stretch>
            <a:fillRect/>
          </a:stretch>
        </p:blipFill>
        <p:spPr>
          <a:xfrm>
            <a:off x="3071802" y="785800"/>
            <a:ext cx="5929354" cy="4357700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15" y="476726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20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6233" y="3643320"/>
            <a:ext cx="121444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ГОЛОСОВАНИЕ С ИСПОЛЬЗОВАНИЕМ В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0" y="2835176"/>
            <a:ext cx="35004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Ознакомьтесь со всеми кандидатами (списками кандидатов) в бюллетене.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Для этого пролистайте страницу вниз. </a:t>
            </a:r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6.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/>
          <p:nvPr/>
        </p:nvPicPr>
        <p:blipFill>
          <a:blip r:embed="rId2"/>
          <a:srcRect l="22341" r="24746"/>
          <a:stretch>
            <a:fillRect/>
          </a:stretch>
        </p:blipFill>
        <p:spPr>
          <a:xfrm>
            <a:off x="3929058" y="890558"/>
            <a:ext cx="4929222" cy="4214842"/>
          </a:xfrm>
          <a:prstGeom prst="rect">
            <a:avLst/>
          </a:prstGeom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61615" y="476726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21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66233" y="3643320"/>
            <a:ext cx="121444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ГОЛОСОВАНИЕ С ИСПОЛЬЗОВАНИЕМ В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429256" y="4533914"/>
            <a:ext cx="1928826" cy="571486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0" y="2835176"/>
            <a:ext cx="40719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Нажмите на квадрат напротив варианта волеизъявления, в пользу которого хотите сделать выбор. </a:t>
            </a:r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Нажмите кнопку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«Проголосовать»</a:t>
            </a:r>
            <a:r>
              <a:rPr lang="ru-RU" sz="24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  <a:endParaRPr lang="ru-RU" sz="2400" dirty="0" smtClean="0">
              <a:solidFill>
                <a:srgbClr val="1B086E"/>
              </a:solidFill>
              <a:latin typeface="Franklin Gothic Demi Cond" pitchFamily="34" charset="0"/>
            </a:endParaRP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7.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016A82C2-D570-4376-94AE-66D72F46C9B5}"/>
              </a:ext>
            </a:extLst>
          </p:cNvPr>
          <p:cNvSpPr/>
          <p:nvPr/>
        </p:nvSpPr>
        <p:spPr>
          <a:xfrm>
            <a:off x="0" y="3357568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800" b="1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СПАСИБО ЗА </a:t>
            </a:r>
            <a:br>
              <a:rPr lang="ru-RU" sz="4800" b="1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</a:br>
            <a:r>
              <a:rPr lang="ru-RU" sz="4800" b="1" dirty="0">
                <a:solidFill>
                  <a:srgbClr val="002060"/>
                </a:solidFill>
                <a:latin typeface="Franklin Gothic Demi Cond" pitchFamily="34" charset="0"/>
                <a:cs typeface="Arial" pitchFamily="34" charset="0"/>
              </a:rPr>
              <a:t>ВНИМАНИЕ!</a:t>
            </a:r>
          </a:p>
        </p:txBody>
      </p:sp>
      <p:pic>
        <p:nvPicPr>
          <p:cNvPr id="4" name="Рисунок 3" descr="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00298" y="114300"/>
            <a:ext cx="3821554" cy="2896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2352748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3</a:t>
            </a:fld>
            <a:endParaRPr lang="ru-RU" dirty="0">
              <a:latin typeface="Franklin Gothic Demi Cond" pitchFamily="34" charset="0"/>
            </a:endParaRPr>
          </a:p>
        </p:txBody>
      </p:sp>
      <p:grpSp>
        <p:nvGrpSpPr>
          <p:cNvPr id="12" name="组合 292"/>
          <p:cNvGrpSpPr/>
          <p:nvPr/>
        </p:nvGrpSpPr>
        <p:grpSpPr>
          <a:xfrm>
            <a:off x="3207498" y="1992343"/>
            <a:ext cx="1533489" cy="642883"/>
            <a:chOff x="3326751" y="2376208"/>
            <a:chExt cx="1661787" cy="696455"/>
          </a:xfrm>
          <a:solidFill>
            <a:srgbClr val="18478F"/>
          </a:solidFill>
        </p:grpSpPr>
        <p:grpSp>
          <p:nvGrpSpPr>
            <p:cNvPr id="13" name="组合 293"/>
            <p:cNvGrpSpPr/>
            <p:nvPr/>
          </p:nvGrpSpPr>
          <p:grpSpPr>
            <a:xfrm>
              <a:off x="3326751" y="2376208"/>
              <a:ext cx="1661787" cy="696455"/>
              <a:chOff x="3326751" y="2376208"/>
              <a:chExt cx="1661787" cy="696455"/>
            </a:xfrm>
            <a:grpFill/>
          </p:grpSpPr>
          <p:grpSp>
            <p:nvGrpSpPr>
              <p:cNvPr id="15" name="组合 295"/>
              <p:cNvGrpSpPr/>
              <p:nvPr/>
            </p:nvGrpSpPr>
            <p:grpSpPr>
              <a:xfrm>
                <a:off x="3328062" y="2376208"/>
                <a:ext cx="1660476" cy="696455"/>
                <a:chOff x="2402657" y="2641425"/>
                <a:chExt cx="2044381" cy="857475"/>
              </a:xfrm>
              <a:grpFill/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17" name="矩形 2"/>
                <p:cNvSpPr/>
                <p:nvPr/>
              </p:nvSpPr>
              <p:spPr>
                <a:xfrm>
                  <a:off x="2403013" y="2921205"/>
                  <a:ext cx="1412226" cy="575985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150019 w 726083"/>
                    <a:gd name="connsiteY3" fmla="*/ 488730 h 488730"/>
                    <a:gd name="connsiteX4" fmla="*/ 0 w 726083"/>
                    <a:gd name="connsiteY4" fmla="*/ 0 h 488730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4763 w 726083"/>
                    <a:gd name="connsiteY3" fmla="*/ 110111 h 488730"/>
                    <a:gd name="connsiteX4" fmla="*/ 0 w 726083"/>
                    <a:gd name="connsiteY4" fmla="*/ 0 h 488730"/>
                    <a:gd name="connsiteX0" fmla="*/ 0 w 1478558"/>
                    <a:gd name="connsiteY0" fmla="*/ 0 h 488730"/>
                    <a:gd name="connsiteX1" fmla="*/ 1478558 w 1478558"/>
                    <a:gd name="connsiteY1" fmla="*/ 481014 h 488730"/>
                    <a:gd name="connsiteX2" fmla="*/ 726083 w 1478558"/>
                    <a:gd name="connsiteY2" fmla="*/ 488730 h 488730"/>
                    <a:gd name="connsiteX3" fmla="*/ 4763 w 1478558"/>
                    <a:gd name="connsiteY3" fmla="*/ 110111 h 488730"/>
                    <a:gd name="connsiteX4" fmla="*/ 0 w 1478558"/>
                    <a:gd name="connsiteY4" fmla="*/ 0 h 488730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6683 h 569232"/>
                    <a:gd name="connsiteX1" fmla="*/ 1478558 w 1483321"/>
                    <a:gd name="connsiteY1" fmla="*/ 487697 h 569232"/>
                    <a:gd name="connsiteX2" fmla="*/ 1483321 w 1483321"/>
                    <a:gd name="connsiteY2" fmla="*/ 569232 h 569232"/>
                    <a:gd name="connsiteX3" fmla="*/ 4763 w 1483321"/>
                    <a:gd name="connsiteY3" fmla="*/ 116794 h 569232"/>
                    <a:gd name="connsiteX4" fmla="*/ 0 w 1483321"/>
                    <a:gd name="connsiteY4" fmla="*/ 6683 h 569232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7185 h 574496"/>
                    <a:gd name="connsiteX1" fmla="*/ 1478558 w 1478558"/>
                    <a:gd name="connsiteY1" fmla="*/ 488199 h 574496"/>
                    <a:gd name="connsiteX2" fmla="*/ 1445221 w 1478558"/>
                    <a:gd name="connsiteY2" fmla="*/ 574496 h 574496"/>
                    <a:gd name="connsiteX3" fmla="*/ 4763 w 1478558"/>
                    <a:gd name="connsiteY3" fmla="*/ 117296 h 574496"/>
                    <a:gd name="connsiteX4" fmla="*/ 0 w 1478558"/>
                    <a:gd name="connsiteY4" fmla="*/ 7185 h 574496"/>
                    <a:gd name="connsiteX0" fmla="*/ 0 w 1478558"/>
                    <a:gd name="connsiteY0" fmla="*/ 7185 h 576878"/>
                    <a:gd name="connsiteX1" fmla="*/ 1478558 w 1478558"/>
                    <a:gd name="connsiteY1" fmla="*/ 488199 h 576878"/>
                    <a:gd name="connsiteX2" fmla="*/ 1464271 w 1478558"/>
                    <a:gd name="connsiteY2" fmla="*/ 576878 h 576878"/>
                    <a:gd name="connsiteX3" fmla="*/ 4763 w 1478558"/>
                    <a:gd name="connsiteY3" fmla="*/ 117296 h 576878"/>
                    <a:gd name="connsiteX4" fmla="*/ 0 w 1478558"/>
                    <a:gd name="connsiteY4" fmla="*/ 7185 h 576878"/>
                    <a:gd name="connsiteX0" fmla="*/ 0 w 1478558"/>
                    <a:gd name="connsiteY0" fmla="*/ 7376 h 577069"/>
                    <a:gd name="connsiteX1" fmla="*/ 1478558 w 1478558"/>
                    <a:gd name="connsiteY1" fmla="*/ 483627 h 577069"/>
                    <a:gd name="connsiteX2" fmla="*/ 1464271 w 1478558"/>
                    <a:gd name="connsiteY2" fmla="*/ 577069 h 577069"/>
                    <a:gd name="connsiteX3" fmla="*/ 4763 w 1478558"/>
                    <a:gd name="connsiteY3" fmla="*/ 117487 h 577069"/>
                    <a:gd name="connsiteX4" fmla="*/ 0 w 1478558"/>
                    <a:gd name="connsiteY4" fmla="*/ 7376 h 577069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4763 w 1478558"/>
                    <a:gd name="connsiteY3" fmla="*/ 117045 h 576627"/>
                    <a:gd name="connsiteX4" fmla="*/ 0 w 1478558"/>
                    <a:gd name="connsiteY4" fmla="*/ 6934 h 576627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23813 w 1478558"/>
                    <a:gd name="connsiteY3" fmla="*/ 112283 h 576627"/>
                    <a:gd name="connsiteX4" fmla="*/ 0 w 1478558"/>
                    <a:gd name="connsiteY4" fmla="*/ 6934 h 576627"/>
                    <a:gd name="connsiteX0" fmla="*/ 0 w 1473795"/>
                    <a:gd name="connsiteY0" fmla="*/ 6934 h 576627"/>
                    <a:gd name="connsiteX1" fmla="*/ 1473795 w 1473795"/>
                    <a:gd name="connsiteY1" fmla="*/ 483185 h 576627"/>
                    <a:gd name="connsiteX2" fmla="*/ 1459508 w 1473795"/>
                    <a:gd name="connsiteY2" fmla="*/ 576627 h 576627"/>
                    <a:gd name="connsiteX3" fmla="*/ 19050 w 1473795"/>
                    <a:gd name="connsiteY3" fmla="*/ 112283 h 576627"/>
                    <a:gd name="connsiteX4" fmla="*/ 0 w 1473795"/>
                    <a:gd name="connsiteY4" fmla="*/ 6934 h 576627"/>
                    <a:gd name="connsiteX0" fmla="*/ 0 w 1473795"/>
                    <a:gd name="connsiteY0" fmla="*/ 7206 h 569755"/>
                    <a:gd name="connsiteX1" fmla="*/ 1473795 w 1473795"/>
                    <a:gd name="connsiteY1" fmla="*/ 476313 h 569755"/>
                    <a:gd name="connsiteX2" fmla="*/ 1459508 w 1473795"/>
                    <a:gd name="connsiteY2" fmla="*/ 569755 h 569755"/>
                    <a:gd name="connsiteX3" fmla="*/ 19050 w 1473795"/>
                    <a:gd name="connsiteY3" fmla="*/ 105411 h 569755"/>
                    <a:gd name="connsiteX4" fmla="*/ 0 w 1473795"/>
                    <a:gd name="connsiteY4" fmla="*/ 7206 h 569755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19050 w 1473795"/>
                    <a:gd name="connsiteY3" fmla="*/ 111129 h 575473"/>
                    <a:gd name="connsiteX4" fmla="*/ 0 w 1473795"/>
                    <a:gd name="connsiteY4" fmla="*/ 12924 h 575473"/>
                    <a:gd name="connsiteX0" fmla="*/ 0 w 1473795"/>
                    <a:gd name="connsiteY0" fmla="*/ 17766 h 580315"/>
                    <a:gd name="connsiteX1" fmla="*/ 1473795 w 1473795"/>
                    <a:gd name="connsiteY1" fmla="*/ 486873 h 580315"/>
                    <a:gd name="connsiteX2" fmla="*/ 1459508 w 1473795"/>
                    <a:gd name="connsiteY2" fmla="*/ 580315 h 580315"/>
                    <a:gd name="connsiteX3" fmla="*/ 19050 w 1473795"/>
                    <a:gd name="connsiteY3" fmla="*/ 115971 h 580315"/>
                    <a:gd name="connsiteX4" fmla="*/ 0 w 1473795"/>
                    <a:gd name="connsiteY4" fmla="*/ 17766 h 580315"/>
                    <a:gd name="connsiteX0" fmla="*/ 0 w 1473795"/>
                    <a:gd name="connsiteY0" fmla="*/ 19413 h 581962"/>
                    <a:gd name="connsiteX1" fmla="*/ 1473795 w 1473795"/>
                    <a:gd name="connsiteY1" fmla="*/ 488520 h 581962"/>
                    <a:gd name="connsiteX2" fmla="*/ 1459508 w 1473795"/>
                    <a:gd name="connsiteY2" fmla="*/ 581962 h 581962"/>
                    <a:gd name="connsiteX3" fmla="*/ 19050 w 1473795"/>
                    <a:gd name="connsiteY3" fmla="*/ 117618 h 581962"/>
                    <a:gd name="connsiteX4" fmla="*/ 0 w 1473795"/>
                    <a:gd name="connsiteY4" fmla="*/ 19413 h 581962"/>
                    <a:gd name="connsiteX0" fmla="*/ 0 w 1473795"/>
                    <a:gd name="connsiteY0" fmla="*/ 19413 h 581962"/>
                    <a:gd name="connsiteX1" fmla="*/ 1473795 w 1473795"/>
                    <a:gd name="connsiteY1" fmla="*/ 488520 h 581962"/>
                    <a:gd name="connsiteX2" fmla="*/ 1459508 w 1473795"/>
                    <a:gd name="connsiteY2" fmla="*/ 581962 h 581962"/>
                    <a:gd name="connsiteX3" fmla="*/ 19050 w 1473795"/>
                    <a:gd name="connsiteY3" fmla="*/ 117618 h 581962"/>
                    <a:gd name="connsiteX4" fmla="*/ 0 w 1473795"/>
                    <a:gd name="connsiteY4" fmla="*/ 19413 h 581962"/>
                    <a:gd name="connsiteX0" fmla="*/ 0 w 1473795"/>
                    <a:gd name="connsiteY0" fmla="*/ 19413 h 581962"/>
                    <a:gd name="connsiteX1" fmla="*/ 1473795 w 1473795"/>
                    <a:gd name="connsiteY1" fmla="*/ 488520 h 581962"/>
                    <a:gd name="connsiteX2" fmla="*/ 1459508 w 1473795"/>
                    <a:gd name="connsiteY2" fmla="*/ 581962 h 581962"/>
                    <a:gd name="connsiteX3" fmla="*/ 19050 w 1473795"/>
                    <a:gd name="connsiteY3" fmla="*/ 117618 h 581962"/>
                    <a:gd name="connsiteX4" fmla="*/ 0 w 1473795"/>
                    <a:gd name="connsiteY4" fmla="*/ 19413 h 581962"/>
                    <a:gd name="connsiteX0" fmla="*/ 0 w 1473795"/>
                    <a:gd name="connsiteY0" fmla="*/ 20094 h 582643"/>
                    <a:gd name="connsiteX1" fmla="*/ 1473795 w 1473795"/>
                    <a:gd name="connsiteY1" fmla="*/ 489201 h 582643"/>
                    <a:gd name="connsiteX2" fmla="*/ 1459508 w 1473795"/>
                    <a:gd name="connsiteY2" fmla="*/ 582643 h 582643"/>
                    <a:gd name="connsiteX3" fmla="*/ 19050 w 1473795"/>
                    <a:gd name="connsiteY3" fmla="*/ 118299 h 582643"/>
                    <a:gd name="connsiteX4" fmla="*/ 0 w 1473795"/>
                    <a:gd name="connsiteY4" fmla="*/ 20094 h 582643"/>
                    <a:gd name="connsiteX0" fmla="*/ 45450 w 1454745"/>
                    <a:gd name="connsiteY0" fmla="*/ 20348 h 579965"/>
                    <a:gd name="connsiteX1" fmla="*/ 1454745 w 1454745"/>
                    <a:gd name="connsiteY1" fmla="*/ 486523 h 579965"/>
                    <a:gd name="connsiteX2" fmla="*/ 1440458 w 1454745"/>
                    <a:gd name="connsiteY2" fmla="*/ 579965 h 579965"/>
                    <a:gd name="connsiteX3" fmla="*/ 0 w 1454745"/>
                    <a:gd name="connsiteY3" fmla="*/ 115621 h 579965"/>
                    <a:gd name="connsiteX4" fmla="*/ 45450 w 1454745"/>
                    <a:gd name="connsiteY4" fmla="*/ 20348 h 579965"/>
                    <a:gd name="connsiteX0" fmla="*/ 0 w 1409295"/>
                    <a:gd name="connsiteY0" fmla="*/ 20348 h 579965"/>
                    <a:gd name="connsiteX1" fmla="*/ 1409295 w 1409295"/>
                    <a:gd name="connsiteY1" fmla="*/ 486523 h 579965"/>
                    <a:gd name="connsiteX2" fmla="*/ 1395008 w 1409295"/>
                    <a:gd name="connsiteY2" fmla="*/ 579965 h 579965"/>
                    <a:gd name="connsiteX3" fmla="*/ 24913 w 1409295"/>
                    <a:gd name="connsiteY3" fmla="*/ 115621 h 579965"/>
                    <a:gd name="connsiteX4" fmla="*/ 0 w 1409295"/>
                    <a:gd name="connsiteY4" fmla="*/ 20348 h 579965"/>
                    <a:gd name="connsiteX0" fmla="*/ 0 w 1409295"/>
                    <a:gd name="connsiteY0" fmla="*/ 11135 h 570752"/>
                    <a:gd name="connsiteX1" fmla="*/ 1409295 w 1409295"/>
                    <a:gd name="connsiteY1" fmla="*/ 477310 h 570752"/>
                    <a:gd name="connsiteX2" fmla="*/ 1395008 w 1409295"/>
                    <a:gd name="connsiteY2" fmla="*/ 570752 h 570752"/>
                    <a:gd name="connsiteX3" fmla="*/ 24913 w 1409295"/>
                    <a:gd name="connsiteY3" fmla="*/ 106408 h 570752"/>
                    <a:gd name="connsiteX4" fmla="*/ 0 w 1409295"/>
                    <a:gd name="connsiteY4" fmla="*/ 11135 h 570752"/>
                    <a:gd name="connsiteX0" fmla="*/ 0 w 1409295"/>
                    <a:gd name="connsiteY0" fmla="*/ 11135 h 570752"/>
                    <a:gd name="connsiteX1" fmla="*/ 1409295 w 1409295"/>
                    <a:gd name="connsiteY1" fmla="*/ 477310 h 570752"/>
                    <a:gd name="connsiteX2" fmla="*/ 1395008 w 1409295"/>
                    <a:gd name="connsiteY2" fmla="*/ 570752 h 570752"/>
                    <a:gd name="connsiteX3" fmla="*/ 24913 w 1409295"/>
                    <a:gd name="connsiteY3" fmla="*/ 106408 h 570752"/>
                    <a:gd name="connsiteX4" fmla="*/ 0 w 1409295"/>
                    <a:gd name="connsiteY4" fmla="*/ 11135 h 570752"/>
                    <a:gd name="connsiteX0" fmla="*/ 0 w 1409295"/>
                    <a:gd name="connsiteY0" fmla="*/ 16139 h 575756"/>
                    <a:gd name="connsiteX1" fmla="*/ 1409295 w 1409295"/>
                    <a:gd name="connsiteY1" fmla="*/ 482314 h 575756"/>
                    <a:gd name="connsiteX2" fmla="*/ 1395008 w 1409295"/>
                    <a:gd name="connsiteY2" fmla="*/ 575756 h 575756"/>
                    <a:gd name="connsiteX3" fmla="*/ 24913 w 1409295"/>
                    <a:gd name="connsiteY3" fmla="*/ 111412 h 575756"/>
                    <a:gd name="connsiteX4" fmla="*/ 0 w 1409295"/>
                    <a:gd name="connsiteY4" fmla="*/ 16139 h 575756"/>
                    <a:gd name="connsiteX0" fmla="*/ 0 w 1412226"/>
                    <a:gd name="connsiteY0" fmla="*/ 16368 h 575985"/>
                    <a:gd name="connsiteX1" fmla="*/ 1412226 w 1412226"/>
                    <a:gd name="connsiteY1" fmla="*/ 479612 h 575985"/>
                    <a:gd name="connsiteX2" fmla="*/ 1395008 w 1412226"/>
                    <a:gd name="connsiteY2" fmla="*/ 575985 h 575985"/>
                    <a:gd name="connsiteX3" fmla="*/ 24913 w 1412226"/>
                    <a:gd name="connsiteY3" fmla="*/ 111641 h 575985"/>
                    <a:gd name="connsiteX4" fmla="*/ 0 w 1412226"/>
                    <a:gd name="connsiteY4" fmla="*/ 16368 h 5759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12226" h="575985">
                      <a:moveTo>
                        <a:pt x="0" y="16368"/>
                      </a:moveTo>
                      <a:cubicBezTo>
                        <a:pt x="629905" y="-45300"/>
                        <a:pt x="977447" y="58424"/>
                        <a:pt x="1412226" y="479612"/>
                      </a:cubicBezTo>
                      <a:lnTo>
                        <a:pt x="1395008" y="575985"/>
                      </a:lnTo>
                      <a:cubicBezTo>
                        <a:pt x="885858" y="110898"/>
                        <a:pt x="559017" y="54492"/>
                        <a:pt x="24913" y="111641"/>
                      </a:cubicBezTo>
                      <a:lnTo>
                        <a:pt x="0" y="16368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8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" fmla="*/ 0 w 1241573"/>
                    <a:gd name="connsiteY0" fmla="*/ 481013 h 553021"/>
                    <a:gd name="connsiteX1" fmla="*/ 1241573 w 1241573"/>
                    <a:gd name="connsiteY1" fmla="*/ 0 h 553021"/>
                    <a:gd name="connsiteX2" fmla="*/ 720080 w 1241573"/>
                    <a:gd name="connsiteY2" fmla="*/ 553021 h 553021"/>
                    <a:gd name="connsiteX3" fmla="*/ 0 w 1241573"/>
                    <a:gd name="connsiteY3" fmla="*/ 553021 h 553021"/>
                    <a:gd name="connsiteX4" fmla="*/ 0 w 1241573"/>
                    <a:gd name="connsiteY4" fmla="*/ 481013 h 553021"/>
                    <a:gd name="connsiteX0" fmla="*/ 0 w 1246336"/>
                    <a:gd name="connsiteY0" fmla="*/ 481013 h 553021"/>
                    <a:gd name="connsiteX1" fmla="*/ 1241573 w 1246336"/>
                    <a:gd name="connsiteY1" fmla="*/ 0 h 553021"/>
                    <a:gd name="connsiteX2" fmla="*/ 1246336 w 1246336"/>
                    <a:gd name="connsiteY2" fmla="*/ 81533 h 553021"/>
                    <a:gd name="connsiteX3" fmla="*/ 0 w 1246336"/>
                    <a:gd name="connsiteY3" fmla="*/ 553021 h 553021"/>
                    <a:gd name="connsiteX4" fmla="*/ 0 w 1246336"/>
                    <a:gd name="connsiteY4" fmla="*/ 481013 h 553021"/>
                    <a:gd name="connsiteX0" fmla="*/ 0 w 1246336"/>
                    <a:gd name="connsiteY0" fmla="*/ 481013 h 595884"/>
                    <a:gd name="connsiteX1" fmla="*/ 1241573 w 1246336"/>
                    <a:gd name="connsiteY1" fmla="*/ 0 h 595884"/>
                    <a:gd name="connsiteX2" fmla="*/ 1246336 w 1246336"/>
                    <a:gd name="connsiteY2" fmla="*/ 81533 h 595884"/>
                    <a:gd name="connsiteX3" fmla="*/ 19050 w 1246336"/>
                    <a:gd name="connsiteY3" fmla="*/ 595884 h 595884"/>
                    <a:gd name="connsiteX4" fmla="*/ 0 w 1246336"/>
                    <a:gd name="connsiteY4" fmla="*/ 481013 h 595884"/>
                    <a:gd name="connsiteX0" fmla="*/ 0 w 1246336"/>
                    <a:gd name="connsiteY0" fmla="*/ 481013 h 481013"/>
                    <a:gd name="connsiteX1" fmla="*/ 1241573 w 1246336"/>
                    <a:gd name="connsiteY1" fmla="*/ 0 h 481013"/>
                    <a:gd name="connsiteX2" fmla="*/ 1246336 w 1246336"/>
                    <a:gd name="connsiteY2" fmla="*/ 81533 h 481013"/>
                    <a:gd name="connsiteX3" fmla="*/ 585788 w 1246336"/>
                    <a:gd name="connsiteY3" fmla="*/ 462534 h 481013"/>
                    <a:gd name="connsiteX4" fmla="*/ 0 w 1246336"/>
                    <a:gd name="connsiteY4" fmla="*/ 481013 h 481013"/>
                    <a:gd name="connsiteX0" fmla="*/ 26193 w 660548"/>
                    <a:gd name="connsiteY0" fmla="*/ 373856 h 462534"/>
                    <a:gd name="connsiteX1" fmla="*/ 655785 w 660548"/>
                    <a:gd name="connsiteY1" fmla="*/ 0 h 462534"/>
                    <a:gd name="connsiteX2" fmla="*/ 660548 w 660548"/>
                    <a:gd name="connsiteY2" fmla="*/ 81533 h 462534"/>
                    <a:gd name="connsiteX3" fmla="*/ 0 w 660548"/>
                    <a:gd name="connsiteY3" fmla="*/ 462534 h 462534"/>
                    <a:gd name="connsiteX4" fmla="*/ 26193 w 660548"/>
                    <a:gd name="connsiteY4" fmla="*/ 373856 h 462534"/>
                    <a:gd name="connsiteX0" fmla="*/ 38099 w 672454"/>
                    <a:gd name="connsiteY0" fmla="*/ 373856 h 460153"/>
                    <a:gd name="connsiteX1" fmla="*/ 667691 w 672454"/>
                    <a:gd name="connsiteY1" fmla="*/ 0 h 460153"/>
                    <a:gd name="connsiteX2" fmla="*/ 672454 w 672454"/>
                    <a:gd name="connsiteY2" fmla="*/ 81533 h 460153"/>
                    <a:gd name="connsiteX3" fmla="*/ 0 w 672454"/>
                    <a:gd name="connsiteY3" fmla="*/ 460153 h 460153"/>
                    <a:gd name="connsiteX4" fmla="*/ 38099 w 672454"/>
                    <a:gd name="connsiteY4" fmla="*/ 373856 h 460153"/>
                    <a:gd name="connsiteX0" fmla="*/ 14287 w 648642"/>
                    <a:gd name="connsiteY0" fmla="*/ 373856 h 460153"/>
                    <a:gd name="connsiteX1" fmla="*/ 643879 w 648642"/>
                    <a:gd name="connsiteY1" fmla="*/ 0 h 460153"/>
                    <a:gd name="connsiteX2" fmla="*/ 648642 w 648642"/>
                    <a:gd name="connsiteY2" fmla="*/ 81533 h 460153"/>
                    <a:gd name="connsiteX3" fmla="*/ 0 w 648642"/>
                    <a:gd name="connsiteY3" fmla="*/ 460153 h 460153"/>
                    <a:gd name="connsiteX4" fmla="*/ 14287 w 648642"/>
                    <a:gd name="connsiteY4" fmla="*/ 373856 h 460153"/>
                    <a:gd name="connsiteX0" fmla="*/ 19050 w 653405"/>
                    <a:gd name="connsiteY0" fmla="*/ 373856 h 472060"/>
                    <a:gd name="connsiteX1" fmla="*/ 648642 w 653405"/>
                    <a:gd name="connsiteY1" fmla="*/ 0 h 472060"/>
                    <a:gd name="connsiteX2" fmla="*/ 653405 w 653405"/>
                    <a:gd name="connsiteY2" fmla="*/ 81533 h 472060"/>
                    <a:gd name="connsiteX3" fmla="*/ 0 w 653405"/>
                    <a:gd name="connsiteY3" fmla="*/ 472060 h 472060"/>
                    <a:gd name="connsiteX4" fmla="*/ 19050 w 653405"/>
                    <a:gd name="connsiteY4" fmla="*/ 373856 h 472060"/>
                    <a:gd name="connsiteX0" fmla="*/ 19050 w 648642"/>
                    <a:gd name="connsiteY0" fmla="*/ 373856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19050 w 648642"/>
                    <a:gd name="connsiteY4" fmla="*/ 373856 h 47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642" h="472060">
                      <a:moveTo>
                        <a:pt x="19050" y="373856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lnTo>
                        <a:pt x="19050" y="373856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19" name="矩形 1"/>
                <p:cNvSpPr/>
                <p:nvPr/>
              </p:nvSpPr>
              <p:spPr>
                <a:xfrm>
                  <a:off x="2402657" y="2641425"/>
                  <a:ext cx="2044381" cy="774800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" fmla="*/ 802481 w 2098625"/>
                    <a:gd name="connsiteY0" fmla="*/ 0 h 648072"/>
                    <a:gd name="connsiteX1" fmla="*/ 2098625 w 2098625"/>
                    <a:gd name="connsiteY1" fmla="*/ 0 h 648072"/>
                    <a:gd name="connsiteX2" fmla="*/ 2098625 w 2098625"/>
                    <a:gd name="connsiteY2" fmla="*/ 648072 h 648072"/>
                    <a:gd name="connsiteX3" fmla="*/ 0 w 2098625"/>
                    <a:gd name="connsiteY3" fmla="*/ 219447 h 648072"/>
                    <a:gd name="connsiteX4" fmla="*/ 802481 w 2098625"/>
                    <a:gd name="connsiteY4" fmla="*/ 0 h 648072"/>
                    <a:gd name="connsiteX0" fmla="*/ 969169 w 2098625"/>
                    <a:gd name="connsiteY0" fmla="*/ 0 h 721891"/>
                    <a:gd name="connsiteX1" fmla="*/ 2098625 w 2098625"/>
                    <a:gd name="connsiteY1" fmla="*/ 73819 h 721891"/>
                    <a:gd name="connsiteX2" fmla="*/ 2098625 w 2098625"/>
                    <a:gd name="connsiteY2" fmla="*/ 721891 h 721891"/>
                    <a:gd name="connsiteX3" fmla="*/ 0 w 2098625"/>
                    <a:gd name="connsiteY3" fmla="*/ 293266 h 721891"/>
                    <a:gd name="connsiteX4" fmla="*/ 969169 w 2098625"/>
                    <a:gd name="connsiteY4" fmla="*/ 0 h 721891"/>
                    <a:gd name="connsiteX0" fmla="*/ 969169 w 2098625"/>
                    <a:gd name="connsiteY0" fmla="*/ 0 h 764754"/>
                    <a:gd name="connsiteX1" fmla="*/ 2098625 w 2098625"/>
                    <a:gd name="connsiteY1" fmla="*/ 73819 h 764754"/>
                    <a:gd name="connsiteX2" fmla="*/ 1491407 w 2098625"/>
                    <a:gd name="connsiteY2" fmla="*/ 764754 h 764754"/>
                    <a:gd name="connsiteX3" fmla="*/ 0 w 2098625"/>
                    <a:gd name="connsiteY3" fmla="*/ 293266 h 764754"/>
                    <a:gd name="connsiteX4" fmla="*/ 969169 w 2098625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2072 h 766826"/>
                    <a:gd name="connsiteX1" fmla="*/ 2101006 w 2101006"/>
                    <a:gd name="connsiteY1" fmla="*/ 392598 h 766826"/>
                    <a:gd name="connsiteX2" fmla="*/ 1491407 w 2101006"/>
                    <a:gd name="connsiteY2" fmla="*/ 766826 h 766826"/>
                    <a:gd name="connsiteX3" fmla="*/ 0 w 2101006"/>
                    <a:gd name="connsiteY3" fmla="*/ 295338 h 766826"/>
                    <a:gd name="connsiteX4" fmla="*/ 969169 w 2101006"/>
                    <a:gd name="connsiteY4" fmla="*/ 2072 h 766826"/>
                    <a:gd name="connsiteX0" fmla="*/ 969169 w 2117675"/>
                    <a:gd name="connsiteY0" fmla="*/ 2158 h 766912"/>
                    <a:gd name="connsiteX1" fmla="*/ 2117675 w 2117675"/>
                    <a:gd name="connsiteY1" fmla="*/ 387922 h 766912"/>
                    <a:gd name="connsiteX2" fmla="*/ 1491407 w 2117675"/>
                    <a:gd name="connsiteY2" fmla="*/ 766912 h 766912"/>
                    <a:gd name="connsiteX3" fmla="*/ 0 w 2117675"/>
                    <a:gd name="connsiteY3" fmla="*/ 295424 h 766912"/>
                    <a:gd name="connsiteX4" fmla="*/ 969169 w 2117675"/>
                    <a:gd name="connsiteY4" fmla="*/ 2158 h 766912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  <a:gd name="connsiteX0" fmla="*/ 913466 w 2061972"/>
                    <a:gd name="connsiteY0" fmla="*/ 5624 h 779904"/>
                    <a:gd name="connsiteX1" fmla="*/ 2061972 w 2061972"/>
                    <a:gd name="connsiteY1" fmla="*/ 391388 h 779904"/>
                    <a:gd name="connsiteX2" fmla="*/ 1421416 w 2061972"/>
                    <a:gd name="connsiteY2" fmla="*/ 779904 h 779904"/>
                    <a:gd name="connsiteX3" fmla="*/ 0 w 2061972"/>
                    <a:gd name="connsiteY3" fmla="*/ 310617 h 779904"/>
                    <a:gd name="connsiteX4" fmla="*/ 913466 w 2061972"/>
                    <a:gd name="connsiteY4" fmla="*/ 5624 h 779904"/>
                    <a:gd name="connsiteX0" fmla="*/ 954511 w 2061972"/>
                    <a:gd name="connsiteY0" fmla="*/ 5737 h 777085"/>
                    <a:gd name="connsiteX1" fmla="*/ 2061972 w 2061972"/>
                    <a:gd name="connsiteY1" fmla="*/ 388569 h 777085"/>
                    <a:gd name="connsiteX2" fmla="*/ 1421416 w 2061972"/>
                    <a:gd name="connsiteY2" fmla="*/ 777085 h 777085"/>
                    <a:gd name="connsiteX3" fmla="*/ 0 w 2061972"/>
                    <a:gd name="connsiteY3" fmla="*/ 307798 h 777085"/>
                    <a:gd name="connsiteX4" fmla="*/ 954511 w 2061972"/>
                    <a:gd name="connsiteY4" fmla="*/ 5737 h 777085"/>
                    <a:gd name="connsiteX0" fmla="*/ 954511 w 2061972"/>
                    <a:gd name="connsiteY0" fmla="*/ 3453 h 774801"/>
                    <a:gd name="connsiteX1" fmla="*/ 2061972 w 2061972"/>
                    <a:gd name="connsiteY1" fmla="*/ 386285 h 774801"/>
                    <a:gd name="connsiteX2" fmla="*/ 1421416 w 2061972"/>
                    <a:gd name="connsiteY2" fmla="*/ 774801 h 774801"/>
                    <a:gd name="connsiteX3" fmla="*/ 0 w 2061972"/>
                    <a:gd name="connsiteY3" fmla="*/ 305514 h 774801"/>
                    <a:gd name="connsiteX4" fmla="*/ 954511 w 2061972"/>
                    <a:gd name="connsiteY4" fmla="*/ 3453 h 774801"/>
                    <a:gd name="connsiteX0" fmla="*/ 933988 w 2041449"/>
                    <a:gd name="connsiteY0" fmla="*/ 3453 h 774801"/>
                    <a:gd name="connsiteX1" fmla="*/ 2041449 w 2041449"/>
                    <a:gd name="connsiteY1" fmla="*/ 386285 h 774801"/>
                    <a:gd name="connsiteX2" fmla="*/ 1400893 w 2041449"/>
                    <a:gd name="connsiteY2" fmla="*/ 774801 h 774801"/>
                    <a:gd name="connsiteX3" fmla="*/ 0 w 2041449"/>
                    <a:gd name="connsiteY3" fmla="*/ 305514 h 774801"/>
                    <a:gd name="connsiteX4" fmla="*/ 933988 w 2041449"/>
                    <a:gd name="connsiteY4" fmla="*/ 3453 h 774801"/>
                    <a:gd name="connsiteX0" fmla="*/ 925192 w 2032653"/>
                    <a:gd name="connsiteY0" fmla="*/ 3453 h 774801"/>
                    <a:gd name="connsiteX1" fmla="*/ 2032653 w 2032653"/>
                    <a:gd name="connsiteY1" fmla="*/ 386285 h 774801"/>
                    <a:gd name="connsiteX2" fmla="*/ 1392097 w 2032653"/>
                    <a:gd name="connsiteY2" fmla="*/ 774801 h 774801"/>
                    <a:gd name="connsiteX3" fmla="*/ 0 w 2032653"/>
                    <a:gd name="connsiteY3" fmla="*/ 299650 h 774801"/>
                    <a:gd name="connsiteX4" fmla="*/ 925192 w 2032653"/>
                    <a:gd name="connsiteY4" fmla="*/ 3453 h 774801"/>
                    <a:gd name="connsiteX0" fmla="*/ 936919 w 2044380"/>
                    <a:gd name="connsiteY0" fmla="*/ 3453 h 774801"/>
                    <a:gd name="connsiteX1" fmla="*/ 2044380 w 2044380"/>
                    <a:gd name="connsiteY1" fmla="*/ 386285 h 774801"/>
                    <a:gd name="connsiteX2" fmla="*/ 1403824 w 2044380"/>
                    <a:gd name="connsiteY2" fmla="*/ 774801 h 774801"/>
                    <a:gd name="connsiteX3" fmla="*/ 0 w 2044380"/>
                    <a:gd name="connsiteY3" fmla="*/ 296718 h 774801"/>
                    <a:gd name="connsiteX4" fmla="*/ 936919 w 2044380"/>
                    <a:gd name="connsiteY4" fmla="*/ 3453 h 7748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44380" h="774801">
                      <a:moveTo>
                        <a:pt x="936919" y="3453"/>
                      </a:moveTo>
                      <a:cubicBezTo>
                        <a:pt x="1415284" y="-19500"/>
                        <a:pt x="1671864" y="67992"/>
                        <a:pt x="2044380" y="386285"/>
                      </a:cubicBezTo>
                      <a:lnTo>
                        <a:pt x="1403824" y="774801"/>
                      </a:lnTo>
                      <a:cubicBezTo>
                        <a:pt x="1016840" y="359414"/>
                        <a:pt x="580609" y="231810"/>
                        <a:pt x="0" y="296718"/>
                      </a:cubicBezTo>
                      <a:lnTo>
                        <a:pt x="936919" y="345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16" name="矩形 1"/>
              <p:cNvSpPr/>
              <p:nvPr/>
            </p:nvSpPr>
            <p:spPr>
              <a:xfrm>
                <a:off x="3326751" y="2378015"/>
                <a:ext cx="759006" cy="313966"/>
              </a:xfrm>
              <a:custGeom>
                <a:avLst/>
                <a:gdLst/>
                <a:ahLst/>
                <a:cxnLst/>
                <a:rect l="l" t="t" r="r" b="b"/>
                <a:pathLst>
                  <a:path w="759006" h="313966">
                    <a:moveTo>
                      <a:pt x="759006" y="0"/>
                    </a:moveTo>
                    <a:cubicBezTo>
                      <a:pt x="720023" y="99571"/>
                      <a:pt x="699689" y="205036"/>
                      <a:pt x="699379" y="313966"/>
                    </a:cubicBezTo>
                    <a:cubicBezTo>
                      <a:pt x="494976" y="227877"/>
                      <a:pt x="266166" y="207821"/>
                      <a:pt x="0" y="23757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18478F"/>
                  </a:gs>
                </a:gsLst>
                <a:lin ang="7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Franklin Gothic Demi Cond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4186094" y="2384770"/>
              <a:ext cx="328662" cy="40010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Franklin Gothic Demi Cond" pitchFamily="34" charset="0"/>
                  <a:ea typeface="微软雅黑" panose="020B0503020204020204" pitchFamily="34" charset="-122"/>
                </a:rPr>
                <a:t>2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Demi Con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300"/>
          <p:cNvGrpSpPr/>
          <p:nvPr/>
        </p:nvGrpSpPr>
        <p:grpSpPr>
          <a:xfrm>
            <a:off x="2285984" y="2285998"/>
            <a:ext cx="1959671" cy="796226"/>
            <a:chOff x="2323409" y="2636324"/>
            <a:chExt cx="2123625" cy="862576"/>
          </a:xfrm>
          <a:solidFill>
            <a:schemeClr val="accent1"/>
          </a:solidFill>
        </p:grpSpPr>
        <p:grpSp>
          <p:nvGrpSpPr>
            <p:cNvPr id="21" name="组合 301"/>
            <p:cNvGrpSpPr/>
            <p:nvPr/>
          </p:nvGrpSpPr>
          <p:grpSpPr>
            <a:xfrm>
              <a:off x="2323409" y="2636324"/>
              <a:ext cx="2123625" cy="862576"/>
              <a:chOff x="2323409" y="2636324"/>
              <a:chExt cx="2123625" cy="862576"/>
            </a:xfrm>
            <a:grpFill/>
          </p:grpSpPr>
          <p:grpSp>
            <p:nvGrpSpPr>
              <p:cNvPr id="23" name="组合 303"/>
              <p:cNvGrpSpPr/>
              <p:nvPr/>
            </p:nvGrpSpPr>
            <p:grpSpPr>
              <a:xfrm>
                <a:off x="2329359" y="2636325"/>
                <a:ext cx="2117675" cy="862575"/>
                <a:chOff x="2329359" y="2636325"/>
                <a:chExt cx="2117675" cy="862575"/>
              </a:xfrm>
              <a:grpFill/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25" name="矩形 2"/>
                <p:cNvSpPr/>
                <p:nvPr/>
              </p:nvSpPr>
              <p:spPr>
                <a:xfrm>
                  <a:off x="2338512" y="2921548"/>
                  <a:ext cx="1473795" cy="575642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150019 w 726083"/>
                    <a:gd name="connsiteY3" fmla="*/ 488730 h 488730"/>
                    <a:gd name="connsiteX4" fmla="*/ 0 w 726083"/>
                    <a:gd name="connsiteY4" fmla="*/ 0 h 488730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4763 w 726083"/>
                    <a:gd name="connsiteY3" fmla="*/ 110111 h 488730"/>
                    <a:gd name="connsiteX4" fmla="*/ 0 w 726083"/>
                    <a:gd name="connsiteY4" fmla="*/ 0 h 488730"/>
                    <a:gd name="connsiteX0" fmla="*/ 0 w 1478558"/>
                    <a:gd name="connsiteY0" fmla="*/ 0 h 488730"/>
                    <a:gd name="connsiteX1" fmla="*/ 1478558 w 1478558"/>
                    <a:gd name="connsiteY1" fmla="*/ 481014 h 488730"/>
                    <a:gd name="connsiteX2" fmla="*/ 726083 w 1478558"/>
                    <a:gd name="connsiteY2" fmla="*/ 488730 h 488730"/>
                    <a:gd name="connsiteX3" fmla="*/ 4763 w 1478558"/>
                    <a:gd name="connsiteY3" fmla="*/ 110111 h 488730"/>
                    <a:gd name="connsiteX4" fmla="*/ 0 w 1478558"/>
                    <a:gd name="connsiteY4" fmla="*/ 0 h 488730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6683 h 569232"/>
                    <a:gd name="connsiteX1" fmla="*/ 1478558 w 1483321"/>
                    <a:gd name="connsiteY1" fmla="*/ 487697 h 569232"/>
                    <a:gd name="connsiteX2" fmla="*/ 1483321 w 1483321"/>
                    <a:gd name="connsiteY2" fmla="*/ 569232 h 569232"/>
                    <a:gd name="connsiteX3" fmla="*/ 4763 w 1483321"/>
                    <a:gd name="connsiteY3" fmla="*/ 116794 h 569232"/>
                    <a:gd name="connsiteX4" fmla="*/ 0 w 1483321"/>
                    <a:gd name="connsiteY4" fmla="*/ 6683 h 569232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7185 h 574496"/>
                    <a:gd name="connsiteX1" fmla="*/ 1478558 w 1478558"/>
                    <a:gd name="connsiteY1" fmla="*/ 488199 h 574496"/>
                    <a:gd name="connsiteX2" fmla="*/ 1445221 w 1478558"/>
                    <a:gd name="connsiteY2" fmla="*/ 574496 h 574496"/>
                    <a:gd name="connsiteX3" fmla="*/ 4763 w 1478558"/>
                    <a:gd name="connsiteY3" fmla="*/ 117296 h 574496"/>
                    <a:gd name="connsiteX4" fmla="*/ 0 w 1478558"/>
                    <a:gd name="connsiteY4" fmla="*/ 7185 h 574496"/>
                    <a:gd name="connsiteX0" fmla="*/ 0 w 1478558"/>
                    <a:gd name="connsiteY0" fmla="*/ 7185 h 576878"/>
                    <a:gd name="connsiteX1" fmla="*/ 1478558 w 1478558"/>
                    <a:gd name="connsiteY1" fmla="*/ 488199 h 576878"/>
                    <a:gd name="connsiteX2" fmla="*/ 1464271 w 1478558"/>
                    <a:gd name="connsiteY2" fmla="*/ 576878 h 576878"/>
                    <a:gd name="connsiteX3" fmla="*/ 4763 w 1478558"/>
                    <a:gd name="connsiteY3" fmla="*/ 117296 h 576878"/>
                    <a:gd name="connsiteX4" fmla="*/ 0 w 1478558"/>
                    <a:gd name="connsiteY4" fmla="*/ 7185 h 576878"/>
                    <a:gd name="connsiteX0" fmla="*/ 0 w 1478558"/>
                    <a:gd name="connsiteY0" fmla="*/ 7376 h 577069"/>
                    <a:gd name="connsiteX1" fmla="*/ 1478558 w 1478558"/>
                    <a:gd name="connsiteY1" fmla="*/ 483627 h 577069"/>
                    <a:gd name="connsiteX2" fmla="*/ 1464271 w 1478558"/>
                    <a:gd name="connsiteY2" fmla="*/ 577069 h 577069"/>
                    <a:gd name="connsiteX3" fmla="*/ 4763 w 1478558"/>
                    <a:gd name="connsiteY3" fmla="*/ 117487 h 577069"/>
                    <a:gd name="connsiteX4" fmla="*/ 0 w 1478558"/>
                    <a:gd name="connsiteY4" fmla="*/ 7376 h 577069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4763 w 1478558"/>
                    <a:gd name="connsiteY3" fmla="*/ 117045 h 576627"/>
                    <a:gd name="connsiteX4" fmla="*/ 0 w 1478558"/>
                    <a:gd name="connsiteY4" fmla="*/ 6934 h 576627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23813 w 1478558"/>
                    <a:gd name="connsiteY3" fmla="*/ 112283 h 576627"/>
                    <a:gd name="connsiteX4" fmla="*/ 0 w 1478558"/>
                    <a:gd name="connsiteY4" fmla="*/ 6934 h 576627"/>
                    <a:gd name="connsiteX0" fmla="*/ 0 w 1473795"/>
                    <a:gd name="connsiteY0" fmla="*/ 6934 h 576627"/>
                    <a:gd name="connsiteX1" fmla="*/ 1473795 w 1473795"/>
                    <a:gd name="connsiteY1" fmla="*/ 483185 h 576627"/>
                    <a:gd name="connsiteX2" fmla="*/ 1459508 w 1473795"/>
                    <a:gd name="connsiteY2" fmla="*/ 576627 h 576627"/>
                    <a:gd name="connsiteX3" fmla="*/ 19050 w 1473795"/>
                    <a:gd name="connsiteY3" fmla="*/ 112283 h 576627"/>
                    <a:gd name="connsiteX4" fmla="*/ 0 w 1473795"/>
                    <a:gd name="connsiteY4" fmla="*/ 6934 h 576627"/>
                    <a:gd name="connsiteX0" fmla="*/ 0 w 1473795"/>
                    <a:gd name="connsiteY0" fmla="*/ 7206 h 569755"/>
                    <a:gd name="connsiteX1" fmla="*/ 1473795 w 1473795"/>
                    <a:gd name="connsiteY1" fmla="*/ 476313 h 569755"/>
                    <a:gd name="connsiteX2" fmla="*/ 1459508 w 1473795"/>
                    <a:gd name="connsiteY2" fmla="*/ 569755 h 569755"/>
                    <a:gd name="connsiteX3" fmla="*/ 19050 w 1473795"/>
                    <a:gd name="connsiteY3" fmla="*/ 105411 h 569755"/>
                    <a:gd name="connsiteX4" fmla="*/ 0 w 1473795"/>
                    <a:gd name="connsiteY4" fmla="*/ 7206 h 569755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19050 w 1473795"/>
                    <a:gd name="connsiteY3" fmla="*/ 111129 h 575473"/>
                    <a:gd name="connsiteX4" fmla="*/ 0 w 1473795"/>
                    <a:gd name="connsiteY4" fmla="*/ 12924 h 575473"/>
                    <a:gd name="connsiteX0" fmla="*/ 0 w 1473795"/>
                    <a:gd name="connsiteY0" fmla="*/ 13093 h 575642"/>
                    <a:gd name="connsiteX1" fmla="*/ 1473795 w 1473795"/>
                    <a:gd name="connsiteY1" fmla="*/ 479298 h 575642"/>
                    <a:gd name="connsiteX2" fmla="*/ 1459508 w 1473795"/>
                    <a:gd name="connsiteY2" fmla="*/ 575642 h 575642"/>
                    <a:gd name="connsiteX3" fmla="*/ 19050 w 1473795"/>
                    <a:gd name="connsiteY3" fmla="*/ 111298 h 575642"/>
                    <a:gd name="connsiteX4" fmla="*/ 0 w 1473795"/>
                    <a:gd name="connsiteY4" fmla="*/ 13093 h 575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3795" h="575642">
                      <a:moveTo>
                        <a:pt x="0" y="13093"/>
                      </a:moveTo>
                      <a:cubicBezTo>
                        <a:pt x="521429" y="-45644"/>
                        <a:pt x="1021424" y="90360"/>
                        <a:pt x="1473795" y="479298"/>
                      </a:cubicBezTo>
                      <a:lnTo>
                        <a:pt x="1459508" y="575642"/>
                      </a:lnTo>
                      <a:cubicBezTo>
                        <a:pt x="935699" y="139872"/>
                        <a:pt x="447609" y="54149"/>
                        <a:pt x="19050" y="111298"/>
                      </a:cubicBezTo>
                      <a:lnTo>
                        <a:pt x="0" y="13093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6" name="矩形 3"/>
                <p:cNvSpPr/>
                <p:nvPr/>
              </p:nvSpPr>
              <p:spPr>
                <a:xfrm>
                  <a:off x="3796779" y="3026840"/>
                  <a:ext cx="648642" cy="472060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" fmla="*/ 0 w 1241573"/>
                    <a:gd name="connsiteY0" fmla="*/ 481013 h 553021"/>
                    <a:gd name="connsiteX1" fmla="*/ 1241573 w 1241573"/>
                    <a:gd name="connsiteY1" fmla="*/ 0 h 553021"/>
                    <a:gd name="connsiteX2" fmla="*/ 720080 w 1241573"/>
                    <a:gd name="connsiteY2" fmla="*/ 553021 h 553021"/>
                    <a:gd name="connsiteX3" fmla="*/ 0 w 1241573"/>
                    <a:gd name="connsiteY3" fmla="*/ 553021 h 553021"/>
                    <a:gd name="connsiteX4" fmla="*/ 0 w 1241573"/>
                    <a:gd name="connsiteY4" fmla="*/ 481013 h 553021"/>
                    <a:gd name="connsiteX0" fmla="*/ 0 w 1246336"/>
                    <a:gd name="connsiteY0" fmla="*/ 481013 h 553021"/>
                    <a:gd name="connsiteX1" fmla="*/ 1241573 w 1246336"/>
                    <a:gd name="connsiteY1" fmla="*/ 0 h 553021"/>
                    <a:gd name="connsiteX2" fmla="*/ 1246336 w 1246336"/>
                    <a:gd name="connsiteY2" fmla="*/ 81533 h 553021"/>
                    <a:gd name="connsiteX3" fmla="*/ 0 w 1246336"/>
                    <a:gd name="connsiteY3" fmla="*/ 553021 h 553021"/>
                    <a:gd name="connsiteX4" fmla="*/ 0 w 1246336"/>
                    <a:gd name="connsiteY4" fmla="*/ 481013 h 553021"/>
                    <a:gd name="connsiteX0" fmla="*/ 0 w 1246336"/>
                    <a:gd name="connsiteY0" fmla="*/ 481013 h 595884"/>
                    <a:gd name="connsiteX1" fmla="*/ 1241573 w 1246336"/>
                    <a:gd name="connsiteY1" fmla="*/ 0 h 595884"/>
                    <a:gd name="connsiteX2" fmla="*/ 1246336 w 1246336"/>
                    <a:gd name="connsiteY2" fmla="*/ 81533 h 595884"/>
                    <a:gd name="connsiteX3" fmla="*/ 19050 w 1246336"/>
                    <a:gd name="connsiteY3" fmla="*/ 595884 h 595884"/>
                    <a:gd name="connsiteX4" fmla="*/ 0 w 1246336"/>
                    <a:gd name="connsiteY4" fmla="*/ 481013 h 595884"/>
                    <a:gd name="connsiteX0" fmla="*/ 0 w 1246336"/>
                    <a:gd name="connsiteY0" fmla="*/ 481013 h 481013"/>
                    <a:gd name="connsiteX1" fmla="*/ 1241573 w 1246336"/>
                    <a:gd name="connsiteY1" fmla="*/ 0 h 481013"/>
                    <a:gd name="connsiteX2" fmla="*/ 1246336 w 1246336"/>
                    <a:gd name="connsiteY2" fmla="*/ 81533 h 481013"/>
                    <a:gd name="connsiteX3" fmla="*/ 585788 w 1246336"/>
                    <a:gd name="connsiteY3" fmla="*/ 462534 h 481013"/>
                    <a:gd name="connsiteX4" fmla="*/ 0 w 1246336"/>
                    <a:gd name="connsiteY4" fmla="*/ 481013 h 481013"/>
                    <a:gd name="connsiteX0" fmla="*/ 26193 w 660548"/>
                    <a:gd name="connsiteY0" fmla="*/ 373856 h 462534"/>
                    <a:gd name="connsiteX1" fmla="*/ 655785 w 660548"/>
                    <a:gd name="connsiteY1" fmla="*/ 0 h 462534"/>
                    <a:gd name="connsiteX2" fmla="*/ 660548 w 660548"/>
                    <a:gd name="connsiteY2" fmla="*/ 81533 h 462534"/>
                    <a:gd name="connsiteX3" fmla="*/ 0 w 660548"/>
                    <a:gd name="connsiteY3" fmla="*/ 462534 h 462534"/>
                    <a:gd name="connsiteX4" fmla="*/ 26193 w 660548"/>
                    <a:gd name="connsiteY4" fmla="*/ 373856 h 462534"/>
                    <a:gd name="connsiteX0" fmla="*/ 38099 w 672454"/>
                    <a:gd name="connsiteY0" fmla="*/ 373856 h 460153"/>
                    <a:gd name="connsiteX1" fmla="*/ 667691 w 672454"/>
                    <a:gd name="connsiteY1" fmla="*/ 0 h 460153"/>
                    <a:gd name="connsiteX2" fmla="*/ 672454 w 672454"/>
                    <a:gd name="connsiteY2" fmla="*/ 81533 h 460153"/>
                    <a:gd name="connsiteX3" fmla="*/ 0 w 672454"/>
                    <a:gd name="connsiteY3" fmla="*/ 460153 h 460153"/>
                    <a:gd name="connsiteX4" fmla="*/ 38099 w 672454"/>
                    <a:gd name="connsiteY4" fmla="*/ 373856 h 460153"/>
                    <a:gd name="connsiteX0" fmla="*/ 14287 w 648642"/>
                    <a:gd name="connsiteY0" fmla="*/ 373856 h 460153"/>
                    <a:gd name="connsiteX1" fmla="*/ 643879 w 648642"/>
                    <a:gd name="connsiteY1" fmla="*/ 0 h 460153"/>
                    <a:gd name="connsiteX2" fmla="*/ 648642 w 648642"/>
                    <a:gd name="connsiteY2" fmla="*/ 81533 h 460153"/>
                    <a:gd name="connsiteX3" fmla="*/ 0 w 648642"/>
                    <a:gd name="connsiteY3" fmla="*/ 460153 h 460153"/>
                    <a:gd name="connsiteX4" fmla="*/ 14287 w 648642"/>
                    <a:gd name="connsiteY4" fmla="*/ 373856 h 460153"/>
                    <a:gd name="connsiteX0" fmla="*/ 19050 w 653405"/>
                    <a:gd name="connsiteY0" fmla="*/ 373856 h 472060"/>
                    <a:gd name="connsiteX1" fmla="*/ 648642 w 653405"/>
                    <a:gd name="connsiteY1" fmla="*/ 0 h 472060"/>
                    <a:gd name="connsiteX2" fmla="*/ 653405 w 653405"/>
                    <a:gd name="connsiteY2" fmla="*/ 81533 h 472060"/>
                    <a:gd name="connsiteX3" fmla="*/ 0 w 653405"/>
                    <a:gd name="connsiteY3" fmla="*/ 472060 h 472060"/>
                    <a:gd name="connsiteX4" fmla="*/ 19050 w 653405"/>
                    <a:gd name="connsiteY4" fmla="*/ 373856 h 472060"/>
                    <a:gd name="connsiteX0" fmla="*/ 19050 w 648642"/>
                    <a:gd name="connsiteY0" fmla="*/ 373856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19050 w 648642"/>
                    <a:gd name="connsiteY4" fmla="*/ 373856 h 472060"/>
                    <a:gd name="connsiteX0" fmla="*/ 1633 w 648642"/>
                    <a:gd name="connsiteY0" fmla="*/ 388370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1633 w 648642"/>
                    <a:gd name="connsiteY4" fmla="*/ 388370 h 472060"/>
                    <a:gd name="connsiteX0" fmla="*/ 7439 w 648642"/>
                    <a:gd name="connsiteY0" fmla="*/ 385467 h 472060"/>
                    <a:gd name="connsiteX1" fmla="*/ 648642 w 648642"/>
                    <a:gd name="connsiteY1" fmla="*/ 0 h 472060"/>
                    <a:gd name="connsiteX2" fmla="*/ 620068 w 648642"/>
                    <a:gd name="connsiteY2" fmla="*/ 83915 h 472060"/>
                    <a:gd name="connsiteX3" fmla="*/ 0 w 648642"/>
                    <a:gd name="connsiteY3" fmla="*/ 472060 h 472060"/>
                    <a:gd name="connsiteX4" fmla="*/ 7439 w 648642"/>
                    <a:gd name="connsiteY4" fmla="*/ 385467 h 4720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48642" h="472060">
                      <a:moveTo>
                        <a:pt x="7439" y="385467"/>
                      </a:moveTo>
                      <a:lnTo>
                        <a:pt x="648642" y="0"/>
                      </a:lnTo>
                      <a:lnTo>
                        <a:pt x="620068" y="83915"/>
                      </a:lnTo>
                      <a:lnTo>
                        <a:pt x="0" y="472060"/>
                      </a:lnTo>
                      <a:cubicBezTo>
                        <a:pt x="544" y="444163"/>
                        <a:pt x="6895" y="413364"/>
                        <a:pt x="7439" y="385467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27" name="矩形 1"/>
                <p:cNvSpPr/>
                <p:nvPr/>
              </p:nvSpPr>
              <p:spPr>
                <a:xfrm>
                  <a:off x="2329359" y="2636325"/>
                  <a:ext cx="2117675" cy="779904"/>
                </a:xfrm>
                <a:custGeom>
                  <a:avLst/>
                  <a:gdLst>
                    <a:gd name="connsiteX0" fmla="*/ 0 w 1296144"/>
                    <a:gd name="connsiteY0" fmla="*/ 0 h 648072"/>
                    <a:gd name="connsiteX1" fmla="*/ 1296144 w 1296144"/>
                    <a:gd name="connsiteY1" fmla="*/ 0 h 648072"/>
                    <a:gd name="connsiteX2" fmla="*/ 1296144 w 1296144"/>
                    <a:gd name="connsiteY2" fmla="*/ 648072 h 648072"/>
                    <a:gd name="connsiteX3" fmla="*/ 0 w 1296144"/>
                    <a:gd name="connsiteY3" fmla="*/ 648072 h 648072"/>
                    <a:gd name="connsiteX4" fmla="*/ 0 w 1296144"/>
                    <a:gd name="connsiteY4" fmla="*/ 0 h 648072"/>
                    <a:gd name="connsiteX0" fmla="*/ 802481 w 2098625"/>
                    <a:gd name="connsiteY0" fmla="*/ 0 h 648072"/>
                    <a:gd name="connsiteX1" fmla="*/ 2098625 w 2098625"/>
                    <a:gd name="connsiteY1" fmla="*/ 0 h 648072"/>
                    <a:gd name="connsiteX2" fmla="*/ 2098625 w 2098625"/>
                    <a:gd name="connsiteY2" fmla="*/ 648072 h 648072"/>
                    <a:gd name="connsiteX3" fmla="*/ 0 w 2098625"/>
                    <a:gd name="connsiteY3" fmla="*/ 219447 h 648072"/>
                    <a:gd name="connsiteX4" fmla="*/ 802481 w 2098625"/>
                    <a:gd name="connsiteY4" fmla="*/ 0 h 648072"/>
                    <a:gd name="connsiteX0" fmla="*/ 969169 w 2098625"/>
                    <a:gd name="connsiteY0" fmla="*/ 0 h 721891"/>
                    <a:gd name="connsiteX1" fmla="*/ 2098625 w 2098625"/>
                    <a:gd name="connsiteY1" fmla="*/ 73819 h 721891"/>
                    <a:gd name="connsiteX2" fmla="*/ 2098625 w 2098625"/>
                    <a:gd name="connsiteY2" fmla="*/ 721891 h 721891"/>
                    <a:gd name="connsiteX3" fmla="*/ 0 w 2098625"/>
                    <a:gd name="connsiteY3" fmla="*/ 293266 h 721891"/>
                    <a:gd name="connsiteX4" fmla="*/ 969169 w 2098625"/>
                    <a:gd name="connsiteY4" fmla="*/ 0 h 721891"/>
                    <a:gd name="connsiteX0" fmla="*/ 969169 w 2098625"/>
                    <a:gd name="connsiteY0" fmla="*/ 0 h 764754"/>
                    <a:gd name="connsiteX1" fmla="*/ 2098625 w 2098625"/>
                    <a:gd name="connsiteY1" fmla="*/ 73819 h 764754"/>
                    <a:gd name="connsiteX2" fmla="*/ 1491407 w 2098625"/>
                    <a:gd name="connsiteY2" fmla="*/ 764754 h 764754"/>
                    <a:gd name="connsiteX3" fmla="*/ 0 w 2098625"/>
                    <a:gd name="connsiteY3" fmla="*/ 293266 h 764754"/>
                    <a:gd name="connsiteX4" fmla="*/ 969169 w 2098625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0 h 764754"/>
                    <a:gd name="connsiteX1" fmla="*/ 2101006 w 2101006"/>
                    <a:gd name="connsiteY1" fmla="*/ 390526 h 764754"/>
                    <a:gd name="connsiteX2" fmla="*/ 1491407 w 2101006"/>
                    <a:gd name="connsiteY2" fmla="*/ 764754 h 764754"/>
                    <a:gd name="connsiteX3" fmla="*/ 0 w 2101006"/>
                    <a:gd name="connsiteY3" fmla="*/ 293266 h 764754"/>
                    <a:gd name="connsiteX4" fmla="*/ 969169 w 2101006"/>
                    <a:gd name="connsiteY4" fmla="*/ 0 h 764754"/>
                    <a:gd name="connsiteX0" fmla="*/ 969169 w 2101006"/>
                    <a:gd name="connsiteY0" fmla="*/ 2072 h 766826"/>
                    <a:gd name="connsiteX1" fmla="*/ 2101006 w 2101006"/>
                    <a:gd name="connsiteY1" fmla="*/ 392598 h 766826"/>
                    <a:gd name="connsiteX2" fmla="*/ 1491407 w 2101006"/>
                    <a:gd name="connsiteY2" fmla="*/ 766826 h 766826"/>
                    <a:gd name="connsiteX3" fmla="*/ 0 w 2101006"/>
                    <a:gd name="connsiteY3" fmla="*/ 295338 h 766826"/>
                    <a:gd name="connsiteX4" fmla="*/ 969169 w 2101006"/>
                    <a:gd name="connsiteY4" fmla="*/ 2072 h 766826"/>
                    <a:gd name="connsiteX0" fmla="*/ 969169 w 2117675"/>
                    <a:gd name="connsiteY0" fmla="*/ 2158 h 766912"/>
                    <a:gd name="connsiteX1" fmla="*/ 2117675 w 2117675"/>
                    <a:gd name="connsiteY1" fmla="*/ 387922 h 766912"/>
                    <a:gd name="connsiteX2" fmla="*/ 1491407 w 2117675"/>
                    <a:gd name="connsiteY2" fmla="*/ 766912 h 766912"/>
                    <a:gd name="connsiteX3" fmla="*/ 0 w 2117675"/>
                    <a:gd name="connsiteY3" fmla="*/ 295424 h 766912"/>
                    <a:gd name="connsiteX4" fmla="*/ 969169 w 2117675"/>
                    <a:gd name="connsiteY4" fmla="*/ 2158 h 766912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1675"/>
                    <a:gd name="connsiteX1" fmla="*/ 2117675 w 2117675"/>
                    <a:gd name="connsiteY1" fmla="*/ 387922 h 771675"/>
                    <a:gd name="connsiteX2" fmla="*/ 1481882 w 2117675"/>
                    <a:gd name="connsiteY2" fmla="*/ 771675 h 771675"/>
                    <a:gd name="connsiteX3" fmla="*/ 0 w 2117675"/>
                    <a:gd name="connsiteY3" fmla="*/ 295424 h 771675"/>
                    <a:gd name="connsiteX4" fmla="*/ 969169 w 2117675"/>
                    <a:gd name="connsiteY4" fmla="*/ 2158 h 771675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2158 h 776438"/>
                    <a:gd name="connsiteX1" fmla="*/ 2117675 w 2117675"/>
                    <a:gd name="connsiteY1" fmla="*/ 387922 h 776438"/>
                    <a:gd name="connsiteX2" fmla="*/ 1477119 w 2117675"/>
                    <a:gd name="connsiteY2" fmla="*/ 776438 h 776438"/>
                    <a:gd name="connsiteX3" fmla="*/ 0 w 2117675"/>
                    <a:gd name="connsiteY3" fmla="*/ 295424 h 776438"/>
                    <a:gd name="connsiteX4" fmla="*/ 969169 w 2117675"/>
                    <a:gd name="connsiteY4" fmla="*/ 2158 h 776438"/>
                    <a:gd name="connsiteX0" fmla="*/ 969169 w 2117675"/>
                    <a:gd name="connsiteY0" fmla="*/ 5624 h 779904"/>
                    <a:gd name="connsiteX1" fmla="*/ 2117675 w 2117675"/>
                    <a:gd name="connsiteY1" fmla="*/ 391388 h 779904"/>
                    <a:gd name="connsiteX2" fmla="*/ 1477119 w 2117675"/>
                    <a:gd name="connsiteY2" fmla="*/ 779904 h 779904"/>
                    <a:gd name="connsiteX3" fmla="*/ 0 w 2117675"/>
                    <a:gd name="connsiteY3" fmla="*/ 298890 h 779904"/>
                    <a:gd name="connsiteX4" fmla="*/ 969169 w 2117675"/>
                    <a:gd name="connsiteY4" fmla="*/ 5624 h 7799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17675" h="779904">
                      <a:moveTo>
                        <a:pt x="969169" y="5624"/>
                      </a:moveTo>
                      <a:cubicBezTo>
                        <a:pt x="1517897" y="-26125"/>
                        <a:pt x="1745159" y="73095"/>
                        <a:pt x="2117675" y="391388"/>
                      </a:cubicBezTo>
                      <a:lnTo>
                        <a:pt x="1477119" y="779904"/>
                      </a:lnTo>
                      <a:cubicBezTo>
                        <a:pt x="1078408" y="399698"/>
                        <a:pt x="563017" y="245709"/>
                        <a:pt x="0" y="298890"/>
                      </a:cubicBezTo>
                      <a:lnTo>
                        <a:pt x="969169" y="5624"/>
                      </a:lnTo>
                      <a:close/>
                    </a:path>
                  </a:pathLst>
                </a:custGeom>
                <a:solidFill>
                  <a:srgbClr val="18478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4" name="矩形 1"/>
              <p:cNvSpPr/>
              <p:nvPr/>
            </p:nvSpPr>
            <p:spPr>
              <a:xfrm>
                <a:off x="2323409" y="2636324"/>
                <a:ext cx="1847864" cy="779904"/>
              </a:xfrm>
              <a:custGeom>
                <a:avLst/>
                <a:gdLst/>
                <a:ahLst/>
                <a:cxnLst/>
                <a:rect l="l" t="t" r="r" b="b"/>
                <a:pathLst>
                  <a:path w="1847864" h="779904">
                    <a:moveTo>
                      <a:pt x="1160785" y="29"/>
                    </a:moveTo>
                    <a:cubicBezTo>
                      <a:pt x="1384664" y="1145"/>
                      <a:pt x="1550251" y="33714"/>
                      <a:pt x="1705539" y="108358"/>
                    </a:cubicBezTo>
                    <a:cubicBezTo>
                      <a:pt x="1711932" y="267614"/>
                      <a:pt x="1762280" y="418728"/>
                      <a:pt x="1847864" y="555036"/>
                    </a:cubicBezTo>
                    <a:lnTo>
                      <a:pt x="1477119" y="779904"/>
                    </a:lnTo>
                    <a:cubicBezTo>
                      <a:pt x="1078408" y="399698"/>
                      <a:pt x="563017" y="245709"/>
                      <a:pt x="0" y="298890"/>
                    </a:cubicBezTo>
                    <a:lnTo>
                      <a:pt x="969169" y="5624"/>
                    </a:lnTo>
                    <a:cubicBezTo>
                      <a:pt x="1037760" y="1656"/>
                      <a:pt x="1101328" y="-267"/>
                      <a:pt x="1160785" y="29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18478F"/>
                  </a:gs>
                </a:gsLst>
                <a:lin ang="7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Franklin Gothic Demi Cond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3484631" y="2791106"/>
              <a:ext cx="328662" cy="400109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Franklin Gothic Demi Cond" pitchFamily="34" charset="0"/>
                  <a:ea typeface="微软雅黑" panose="020B0503020204020204" pitchFamily="34" charset="-122"/>
                </a:rPr>
                <a:t>1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Demi Con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组合 308"/>
          <p:cNvGrpSpPr/>
          <p:nvPr/>
        </p:nvGrpSpPr>
        <p:grpSpPr>
          <a:xfrm>
            <a:off x="4341145" y="2305783"/>
            <a:ext cx="1336598" cy="701903"/>
            <a:chOff x="4541381" y="2715766"/>
            <a:chExt cx="1448424" cy="760392"/>
          </a:xfrm>
          <a:solidFill>
            <a:schemeClr val="accent3"/>
          </a:solidFill>
        </p:grpSpPr>
        <p:grpSp>
          <p:nvGrpSpPr>
            <p:cNvPr id="29" name="组合 309"/>
            <p:cNvGrpSpPr/>
            <p:nvPr/>
          </p:nvGrpSpPr>
          <p:grpSpPr>
            <a:xfrm>
              <a:off x="4541381" y="2715766"/>
              <a:ext cx="1448424" cy="760392"/>
              <a:chOff x="3885010" y="3089593"/>
              <a:chExt cx="1802592" cy="946322"/>
            </a:xfrm>
            <a:grpFill/>
            <a:effectLst>
              <a:outerShdw blurRad="292100" dist="419100" dir="654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1" name="矩形 2"/>
              <p:cNvSpPr/>
              <p:nvPr/>
            </p:nvSpPr>
            <p:spPr>
              <a:xfrm rot="2092662" flipV="1">
                <a:off x="3885010" y="3411305"/>
                <a:ext cx="1472564" cy="624610"/>
              </a:xfrm>
              <a:custGeom>
                <a:avLst/>
                <a:gdLst>
                  <a:gd name="connsiteX0" fmla="*/ 0 w 576064"/>
                  <a:gd name="connsiteY0" fmla="*/ 0 h 124398"/>
                  <a:gd name="connsiteX1" fmla="*/ 576064 w 576064"/>
                  <a:gd name="connsiteY1" fmla="*/ 0 h 124398"/>
                  <a:gd name="connsiteX2" fmla="*/ 576064 w 576064"/>
                  <a:gd name="connsiteY2" fmla="*/ 124398 h 124398"/>
                  <a:gd name="connsiteX3" fmla="*/ 0 w 576064"/>
                  <a:gd name="connsiteY3" fmla="*/ 124398 h 124398"/>
                  <a:gd name="connsiteX4" fmla="*/ 0 w 576064"/>
                  <a:gd name="connsiteY4" fmla="*/ 0 h 124398"/>
                  <a:gd name="connsiteX0" fmla="*/ 0 w 726083"/>
                  <a:gd name="connsiteY0" fmla="*/ 0 h 488730"/>
                  <a:gd name="connsiteX1" fmla="*/ 726083 w 726083"/>
                  <a:gd name="connsiteY1" fmla="*/ 364332 h 488730"/>
                  <a:gd name="connsiteX2" fmla="*/ 726083 w 726083"/>
                  <a:gd name="connsiteY2" fmla="*/ 488730 h 488730"/>
                  <a:gd name="connsiteX3" fmla="*/ 150019 w 726083"/>
                  <a:gd name="connsiteY3" fmla="*/ 488730 h 488730"/>
                  <a:gd name="connsiteX4" fmla="*/ 0 w 726083"/>
                  <a:gd name="connsiteY4" fmla="*/ 0 h 488730"/>
                  <a:gd name="connsiteX0" fmla="*/ 0 w 726083"/>
                  <a:gd name="connsiteY0" fmla="*/ 0 h 488730"/>
                  <a:gd name="connsiteX1" fmla="*/ 726083 w 726083"/>
                  <a:gd name="connsiteY1" fmla="*/ 364332 h 488730"/>
                  <a:gd name="connsiteX2" fmla="*/ 726083 w 726083"/>
                  <a:gd name="connsiteY2" fmla="*/ 488730 h 488730"/>
                  <a:gd name="connsiteX3" fmla="*/ 4763 w 726083"/>
                  <a:gd name="connsiteY3" fmla="*/ 110111 h 488730"/>
                  <a:gd name="connsiteX4" fmla="*/ 0 w 726083"/>
                  <a:gd name="connsiteY4" fmla="*/ 0 h 488730"/>
                  <a:gd name="connsiteX0" fmla="*/ 0 w 1478558"/>
                  <a:gd name="connsiteY0" fmla="*/ 0 h 488730"/>
                  <a:gd name="connsiteX1" fmla="*/ 1478558 w 1478558"/>
                  <a:gd name="connsiteY1" fmla="*/ 481014 h 488730"/>
                  <a:gd name="connsiteX2" fmla="*/ 726083 w 1478558"/>
                  <a:gd name="connsiteY2" fmla="*/ 488730 h 488730"/>
                  <a:gd name="connsiteX3" fmla="*/ 4763 w 1478558"/>
                  <a:gd name="connsiteY3" fmla="*/ 110111 h 488730"/>
                  <a:gd name="connsiteX4" fmla="*/ 0 w 1478558"/>
                  <a:gd name="connsiteY4" fmla="*/ 0 h 488730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0 h 562549"/>
                  <a:gd name="connsiteX1" fmla="*/ 1478558 w 1483321"/>
                  <a:gd name="connsiteY1" fmla="*/ 481014 h 562549"/>
                  <a:gd name="connsiteX2" fmla="*/ 1483321 w 1483321"/>
                  <a:gd name="connsiteY2" fmla="*/ 562549 h 562549"/>
                  <a:gd name="connsiteX3" fmla="*/ 4763 w 1483321"/>
                  <a:gd name="connsiteY3" fmla="*/ 110111 h 562549"/>
                  <a:gd name="connsiteX4" fmla="*/ 0 w 1483321"/>
                  <a:gd name="connsiteY4" fmla="*/ 0 h 562549"/>
                  <a:gd name="connsiteX0" fmla="*/ 0 w 1483321"/>
                  <a:gd name="connsiteY0" fmla="*/ 6683 h 569232"/>
                  <a:gd name="connsiteX1" fmla="*/ 1478558 w 1483321"/>
                  <a:gd name="connsiteY1" fmla="*/ 487697 h 569232"/>
                  <a:gd name="connsiteX2" fmla="*/ 1483321 w 1483321"/>
                  <a:gd name="connsiteY2" fmla="*/ 569232 h 569232"/>
                  <a:gd name="connsiteX3" fmla="*/ 4763 w 1483321"/>
                  <a:gd name="connsiteY3" fmla="*/ 116794 h 569232"/>
                  <a:gd name="connsiteX4" fmla="*/ 0 w 1483321"/>
                  <a:gd name="connsiteY4" fmla="*/ 6683 h 569232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59707"/>
                  <a:gd name="connsiteX1" fmla="*/ 1478558 w 1478558"/>
                  <a:gd name="connsiteY1" fmla="*/ 487697 h 559707"/>
                  <a:gd name="connsiteX2" fmla="*/ 1440459 w 1478558"/>
                  <a:gd name="connsiteY2" fmla="*/ 559707 h 559707"/>
                  <a:gd name="connsiteX3" fmla="*/ 4763 w 1478558"/>
                  <a:gd name="connsiteY3" fmla="*/ 116794 h 559707"/>
                  <a:gd name="connsiteX4" fmla="*/ 0 w 1478558"/>
                  <a:gd name="connsiteY4" fmla="*/ 6683 h 559707"/>
                  <a:gd name="connsiteX0" fmla="*/ 0 w 1478558"/>
                  <a:gd name="connsiteY0" fmla="*/ 6683 h 573994"/>
                  <a:gd name="connsiteX1" fmla="*/ 1478558 w 1478558"/>
                  <a:gd name="connsiteY1" fmla="*/ 487697 h 573994"/>
                  <a:gd name="connsiteX2" fmla="*/ 1445221 w 1478558"/>
                  <a:gd name="connsiteY2" fmla="*/ 573994 h 573994"/>
                  <a:gd name="connsiteX3" fmla="*/ 4763 w 1478558"/>
                  <a:gd name="connsiteY3" fmla="*/ 116794 h 573994"/>
                  <a:gd name="connsiteX4" fmla="*/ 0 w 1478558"/>
                  <a:gd name="connsiteY4" fmla="*/ 6683 h 573994"/>
                  <a:gd name="connsiteX0" fmla="*/ 0 w 1478558"/>
                  <a:gd name="connsiteY0" fmla="*/ 6683 h 573994"/>
                  <a:gd name="connsiteX1" fmla="*/ 1478558 w 1478558"/>
                  <a:gd name="connsiteY1" fmla="*/ 487697 h 573994"/>
                  <a:gd name="connsiteX2" fmla="*/ 1445221 w 1478558"/>
                  <a:gd name="connsiteY2" fmla="*/ 573994 h 573994"/>
                  <a:gd name="connsiteX3" fmla="*/ 4763 w 1478558"/>
                  <a:gd name="connsiteY3" fmla="*/ 116794 h 573994"/>
                  <a:gd name="connsiteX4" fmla="*/ 0 w 1478558"/>
                  <a:gd name="connsiteY4" fmla="*/ 6683 h 573994"/>
                  <a:gd name="connsiteX0" fmla="*/ 0 w 1478558"/>
                  <a:gd name="connsiteY0" fmla="*/ 7185 h 574496"/>
                  <a:gd name="connsiteX1" fmla="*/ 1478558 w 1478558"/>
                  <a:gd name="connsiteY1" fmla="*/ 488199 h 574496"/>
                  <a:gd name="connsiteX2" fmla="*/ 1445221 w 1478558"/>
                  <a:gd name="connsiteY2" fmla="*/ 574496 h 574496"/>
                  <a:gd name="connsiteX3" fmla="*/ 4763 w 1478558"/>
                  <a:gd name="connsiteY3" fmla="*/ 117296 h 574496"/>
                  <a:gd name="connsiteX4" fmla="*/ 0 w 1478558"/>
                  <a:gd name="connsiteY4" fmla="*/ 7185 h 574496"/>
                  <a:gd name="connsiteX0" fmla="*/ 0 w 1478558"/>
                  <a:gd name="connsiteY0" fmla="*/ 7185 h 576878"/>
                  <a:gd name="connsiteX1" fmla="*/ 1478558 w 1478558"/>
                  <a:gd name="connsiteY1" fmla="*/ 488199 h 576878"/>
                  <a:gd name="connsiteX2" fmla="*/ 1464271 w 1478558"/>
                  <a:gd name="connsiteY2" fmla="*/ 576878 h 576878"/>
                  <a:gd name="connsiteX3" fmla="*/ 4763 w 1478558"/>
                  <a:gd name="connsiteY3" fmla="*/ 117296 h 576878"/>
                  <a:gd name="connsiteX4" fmla="*/ 0 w 1478558"/>
                  <a:gd name="connsiteY4" fmla="*/ 7185 h 576878"/>
                  <a:gd name="connsiteX0" fmla="*/ 0 w 1478558"/>
                  <a:gd name="connsiteY0" fmla="*/ 7376 h 577069"/>
                  <a:gd name="connsiteX1" fmla="*/ 1478558 w 1478558"/>
                  <a:gd name="connsiteY1" fmla="*/ 483627 h 577069"/>
                  <a:gd name="connsiteX2" fmla="*/ 1464271 w 1478558"/>
                  <a:gd name="connsiteY2" fmla="*/ 577069 h 577069"/>
                  <a:gd name="connsiteX3" fmla="*/ 4763 w 1478558"/>
                  <a:gd name="connsiteY3" fmla="*/ 117487 h 577069"/>
                  <a:gd name="connsiteX4" fmla="*/ 0 w 1478558"/>
                  <a:gd name="connsiteY4" fmla="*/ 7376 h 577069"/>
                  <a:gd name="connsiteX0" fmla="*/ 0 w 1478558"/>
                  <a:gd name="connsiteY0" fmla="*/ 6934 h 576627"/>
                  <a:gd name="connsiteX1" fmla="*/ 1478558 w 1478558"/>
                  <a:gd name="connsiteY1" fmla="*/ 483185 h 576627"/>
                  <a:gd name="connsiteX2" fmla="*/ 1464271 w 1478558"/>
                  <a:gd name="connsiteY2" fmla="*/ 576627 h 576627"/>
                  <a:gd name="connsiteX3" fmla="*/ 4763 w 1478558"/>
                  <a:gd name="connsiteY3" fmla="*/ 117045 h 576627"/>
                  <a:gd name="connsiteX4" fmla="*/ 0 w 1478558"/>
                  <a:gd name="connsiteY4" fmla="*/ 6934 h 576627"/>
                  <a:gd name="connsiteX0" fmla="*/ 0 w 1478558"/>
                  <a:gd name="connsiteY0" fmla="*/ 6934 h 576627"/>
                  <a:gd name="connsiteX1" fmla="*/ 1478558 w 1478558"/>
                  <a:gd name="connsiteY1" fmla="*/ 483185 h 576627"/>
                  <a:gd name="connsiteX2" fmla="*/ 1464271 w 1478558"/>
                  <a:gd name="connsiteY2" fmla="*/ 576627 h 576627"/>
                  <a:gd name="connsiteX3" fmla="*/ 23813 w 1478558"/>
                  <a:gd name="connsiteY3" fmla="*/ 112283 h 576627"/>
                  <a:gd name="connsiteX4" fmla="*/ 0 w 1478558"/>
                  <a:gd name="connsiteY4" fmla="*/ 6934 h 576627"/>
                  <a:gd name="connsiteX0" fmla="*/ 0 w 1473795"/>
                  <a:gd name="connsiteY0" fmla="*/ 6934 h 576627"/>
                  <a:gd name="connsiteX1" fmla="*/ 1473795 w 1473795"/>
                  <a:gd name="connsiteY1" fmla="*/ 483185 h 576627"/>
                  <a:gd name="connsiteX2" fmla="*/ 1459508 w 1473795"/>
                  <a:gd name="connsiteY2" fmla="*/ 576627 h 576627"/>
                  <a:gd name="connsiteX3" fmla="*/ 19050 w 1473795"/>
                  <a:gd name="connsiteY3" fmla="*/ 112283 h 576627"/>
                  <a:gd name="connsiteX4" fmla="*/ 0 w 1473795"/>
                  <a:gd name="connsiteY4" fmla="*/ 6934 h 576627"/>
                  <a:gd name="connsiteX0" fmla="*/ 0 w 1473795"/>
                  <a:gd name="connsiteY0" fmla="*/ 7206 h 569755"/>
                  <a:gd name="connsiteX1" fmla="*/ 1473795 w 1473795"/>
                  <a:gd name="connsiteY1" fmla="*/ 476313 h 569755"/>
                  <a:gd name="connsiteX2" fmla="*/ 1459508 w 1473795"/>
                  <a:gd name="connsiteY2" fmla="*/ 569755 h 569755"/>
                  <a:gd name="connsiteX3" fmla="*/ 19050 w 1473795"/>
                  <a:gd name="connsiteY3" fmla="*/ 105411 h 569755"/>
                  <a:gd name="connsiteX4" fmla="*/ 0 w 1473795"/>
                  <a:gd name="connsiteY4" fmla="*/ 7206 h 569755"/>
                  <a:gd name="connsiteX0" fmla="*/ 0 w 1473795"/>
                  <a:gd name="connsiteY0" fmla="*/ 12924 h 575473"/>
                  <a:gd name="connsiteX1" fmla="*/ 1473795 w 1473795"/>
                  <a:gd name="connsiteY1" fmla="*/ 482031 h 575473"/>
                  <a:gd name="connsiteX2" fmla="*/ 1459508 w 1473795"/>
                  <a:gd name="connsiteY2" fmla="*/ 575473 h 575473"/>
                  <a:gd name="connsiteX3" fmla="*/ 19050 w 1473795"/>
                  <a:gd name="connsiteY3" fmla="*/ 111129 h 575473"/>
                  <a:gd name="connsiteX4" fmla="*/ 0 w 1473795"/>
                  <a:gd name="connsiteY4" fmla="*/ 12924 h 575473"/>
                  <a:gd name="connsiteX0" fmla="*/ 0 w 1473795"/>
                  <a:gd name="connsiteY0" fmla="*/ 12924 h 575473"/>
                  <a:gd name="connsiteX1" fmla="*/ 1473795 w 1473795"/>
                  <a:gd name="connsiteY1" fmla="*/ 482031 h 575473"/>
                  <a:gd name="connsiteX2" fmla="*/ 1459508 w 1473795"/>
                  <a:gd name="connsiteY2" fmla="*/ 575473 h 575473"/>
                  <a:gd name="connsiteX3" fmla="*/ 37814 w 1473795"/>
                  <a:gd name="connsiteY3" fmla="*/ 99438 h 575473"/>
                  <a:gd name="connsiteX4" fmla="*/ 0 w 1473795"/>
                  <a:gd name="connsiteY4" fmla="*/ 12924 h 575473"/>
                  <a:gd name="connsiteX0" fmla="*/ 0 w 1461888"/>
                  <a:gd name="connsiteY0" fmla="*/ 13419 h 567670"/>
                  <a:gd name="connsiteX1" fmla="*/ 1461888 w 1461888"/>
                  <a:gd name="connsiteY1" fmla="*/ 474228 h 567670"/>
                  <a:gd name="connsiteX2" fmla="*/ 1447601 w 1461888"/>
                  <a:gd name="connsiteY2" fmla="*/ 567670 h 567670"/>
                  <a:gd name="connsiteX3" fmla="*/ 25907 w 1461888"/>
                  <a:gd name="connsiteY3" fmla="*/ 91635 h 567670"/>
                  <a:gd name="connsiteX4" fmla="*/ 0 w 1461888"/>
                  <a:gd name="connsiteY4" fmla="*/ 13419 h 567670"/>
                  <a:gd name="connsiteX0" fmla="*/ 0 w 1461888"/>
                  <a:gd name="connsiteY0" fmla="*/ 13419 h 627927"/>
                  <a:gd name="connsiteX1" fmla="*/ 1461888 w 1461888"/>
                  <a:gd name="connsiteY1" fmla="*/ 474228 h 627927"/>
                  <a:gd name="connsiteX2" fmla="*/ 1402061 w 1461888"/>
                  <a:gd name="connsiteY2" fmla="*/ 627927 h 627927"/>
                  <a:gd name="connsiteX3" fmla="*/ 25907 w 1461888"/>
                  <a:gd name="connsiteY3" fmla="*/ 91635 h 627927"/>
                  <a:gd name="connsiteX4" fmla="*/ 0 w 1461888"/>
                  <a:gd name="connsiteY4" fmla="*/ 13419 h 627927"/>
                  <a:gd name="connsiteX0" fmla="*/ 0 w 1472564"/>
                  <a:gd name="connsiteY0" fmla="*/ 8892 h 623400"/>
                  <a:gd name="connsiteX1" fmla="*/ 1472564 w 1472564"/>
                  <a:gd name="connsiteY1" fmla="*/ 576219 h 623400"/>
                  <a:gd name="connsiteX2" fmla="*/ 1402061 w 1472564"/>
                  <a:gd name="connsiteY2" fmla="*/ 623400 h 623400"/>
                  <a:gd name="connsiteX3" fmla="*/ 25907 w 1472564"/>
                  <a:gd name="connsiteY3" fmla="*/ 87108 h 623400"/>
                  <a:gd name="connsiteX4" fmla="*/ 0 w 1472564"/>
                  <a:gd name="connsiteY4" fmla="*/ 8892 h 623400"/>
                  <a:gd name="connsiteX0" fmla="*/ 0 w 1472564"/>
                  <a:gd name="connsiteY0" fmla="*/ 8892 h 623400"/>
                  <a:gd name="connsiteX1" fmla="*/ 1472564 w 1472564"/>
                  <a:gd name="connsiteY1" fmla="*/ 576219 h 623400"/>
                  <a:gd name="connsiteX2" fmla="*/ 1402061 w 1472564"/>
                  <a:gd name="connsiteY2" fmla="*/ 623400 h 623400"/>
                  <a:gd name="connsiteX3" fmla="*/ 25907 w 1472564"/>
                  <a:gd name="connsiteY3" fmla="*/ 87108 h 623400"/>
                  <a:gd name="connsiteX4" fmla="*/ 0 w 1472564"/>
                  <a:gd name="connsiteY4" fmla="*/ 8892 h 623400"/>
                  <a:gd name="connsiteX0" fmla="*/ 0 w 1472564"/>
                  <a:gd name="connsiteY0" fmla="*/ 8892 h 623400"/>
                  <a:gd name="connsiteX1" fmla="*/ 1472564 w 1472564"/>
                  <a:gd name="connsiteY1" fmla="*/ 576219 h 623400"/>
                  <a:gd name="connsiteX2" fmla="*/ 1402061 w 1472564"/>
                  <a:gd name="connsiteY2" fmla="*/ 623400 h 623400"/>
                  <a:gd name="connsiteX3" fmla="*/ 25907 w 1472564"/>
                  <a:gd name="connsiteY3" fmla="*/ 87108 h 623400"/>
                  <a:gd name="connsiteX4" fmla="*/ 0 w 1472564"/>
                  <a:gd name="connsiteY4" fmla="*/ 8892 h 623400"/>
                  <a:gd name="connsiteX0" fmla="*/ 0 w 1472564"/>
                  <a:gd name="connsiteY0" fmla="*/ 9380 h 623888"/>
                  <a:gd name="connsiteX1" fmla="*/ 1472564 w 1472564"/>
                  <a:gd name="connsiteY1" fmla="*/ 576707 h 623888"/>
                  <a:gd name="connsiteX2" fmla="*/ 1402061 w 1472564"/>
                  <a:gd name="connsiteY2" fmla="*/ 623888 h 623888"/>
                  <a:gd name="connsiteX3" fmla="*/ 25907 w 1472564"/>
                  <a:gd name="connsiteY3" fmla="*/ 87596 h 623888"/>
                  <a:gd name="connsiteX4" fmla="*/ 0 w 1472564"/>
                  <a:gd name="connsiteY4" fmla="*/ 9380 h 623888"/>
                  <a:gd name="connsiteX0" fmla="*/ 0 w 1472564"/>
                  <a:gd name="connsiteY0" fmla="*/ 9380 h 623888"/>
                  <a:gd name="connsiteX1" fmla="*/ 1472564 w 1472564"/>
                  <a:gd name="connsiteY1" fmla="*/ 576707 h 623888"/>
                  <a:gd name="connsiteX2" fmla="*/ 1402061 w 1472564"/>
                  <a:gd name="connsiteY2" fmla="*/ 623888 h 623888"/>
                  <a:gd name="connsiteX3" fmla="*/ 25907 w 1472564"/>
                  <a:gd name="connsiteY3" fmla="*/ 87596 h 623888"/>
                  <a:gd name="connsiteX4" fmla="*/ 0 w 1472564"/>
                  <a:gd name="connsiteY4" fmla="*/ 9380 h 623888"/>
                  <a:gd name="connsiteX0" fmla="*/ 0 w 1472564"/>
                  <a:gd name="connsiteY0" fmla="*/ 9380 h 624610"/>
                  <a:gd name="connsiteX1" fmla="*/ 1472564 w 1472564"/>
                  <a:gd name="connsiteY1" fmla="*/ 576707 h 624610"/>
                  <a:gd name="connsiteX2" fmla="*/ 1398019 w 1472564"/>
                  <a:gd name="connsiteY2" fmla="*/ 624610 h 624610"/>
                  <a:gd name="connsiteX3" fmla="*/ 25907 w 1472564"/>
                  <a:gd name="connsiteY3" fmla="*/ 87596 h 624610"/>
                  <a:gd name="connsiteX4" fmla="*/ 0 w 1472564"/>
                  <a:gd name="connsiteY4" fmla="*/ 9380 h 624610"/>
                  <a:gd name="connsiteX0" fmla="*/ 0 w 1472564"/>
                  <a:gd name="connsiteY0" fmla="*/ 9380 h 624610"/>
                  <a:gd name="connsiteX1" fmla="*/ 1472564 w 1472564"/>
                  <a:gd name="connsiteY1" fmla="*/ 576707 h 624610"/>
                  <a:gd name="connsiteX2" fmla="*/ 1398019 w 1472564"/>
                  <a:gd name="connsiteY2" fmla="*/ 624610 h 624610"/>
                  <a:gd name="connsiteX3" fmla="*/ 25907 w 1472564"/>
                  <a:gd name="connsiteY3" fmla="*/ 87596 h 624610"/>
                  <a:gd name="connsiteX4" fmla="*/ 0 w 1472564"/>
                  <a:gd name="connsiteY4" fmla="*/ 9380 h 624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2564" h="624610">
                    <a:moveTo>
                      <a:pt x="0" y="9380"/>
                    </a:moveTo>
                    <a:cubicBezTo>
                      <a:pt x="521429" y="-49357"/>
                      <a:pt x="1031813" y="171099"/>
                      <a:pt x="1472564" y="576707"/>
                    </a:cubicBezTo>
                    <a:lnTo>
                      <a:pt x="1398019" y="624610"/>
                    </a:lnTo>
                    <a:cubicBezTo>
                      <a:pt x="963191" y="208400"/>
                      <a:pt x="474959" y="51809"/>
                      <a:pt x="25907" y="87596"/>
                    </a:cubicBezTo>
                    <a:lnTo>
                      <a:pt x="0" y="9380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Franklin Gothic Demi Cond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矩形 6"/>
              <p:cNvSpPr/>
              <p:nvPr/>
            </p:nvSpPr>
            <p:spPr>
              <a:xfrm>
                <a:off x="5341991" y="3394812"/>
                <a:ext cx="345611" cy="536465"/>
              </a:xfrm>
              <a:custGeom>
                <a:avLst/>
                <a:gdLst>
                  <a:gd name="connsiteX0" fmla="*/ 0 w 720080"/>
                  <a:gd name="connsiteY0" fmla="*/ 0 h 72008"/>
                  <a:gd name="connsiteX1" fmla="*/ 720080 w 720080"/>
                  <a:gd name="connsiteY1" fmla="*/ 0 h 72008"/>
                  <a:gd name="connsiteX2" fmla="*/ 720080 w 720080"/>
                  <a:gd name="connsiteY2" fmla="*/ 72008 h 72008"/>
                  <a:gd name="connsiteX3" fmla="*/ 0 w 720080"/>
                  <a:gd name="connsiteY3" fmla="*/ 72008 h 72008"/>
                  <a:gd name="connsiteX4" fmla="*/ 0 w 720080"/>
                  <a:gd name="connsiteY4" fmla="*/ 0 h 72008"/>
                  <a:gd name="connsiteX0" fmla="*/ 0 w 720080"/>
                  <a:gd name="connsiteY0" fmla="*/ 827314 h 899322"/>
                  <a:gd name="connsiteX1" fmla="*/ 438503 w 720080"/>
                  <a:gd name="connsiteY1" fmla="*/ 0 h 899322"/>
                  <a:gd name="connsiteX2" fmla="*/ 720080 w 720080"/>
                  <a:gd name="connsiteY2" fmla="*/ 899322 h 899322"/>
                  <a:gd name="connsiteX3" fmla="*/ 0 w 720080"/>
                  <a:gd name="connsiteY3" fmla="*/ 899322 h 899322"/>
                  <a:gd name="connsiteX4" fmla="*/ 0 w 720080"/>
                  <a:gd name="connsiteY4" fmla="*/ 827314 h 899322"/>
                  <a:gd name="connsiteX0" fmla="*/ 124823 w 720080"/>
                  <a:gd name="connsiteY0" fmla="*/ 444137 h 899322"/>
                  <a:gd name="connsiteX1" fmla="*/ 438503 w 720080"/>
                  <a:gd name="connsiteY1" fmla="*/ 0 h 899322"/>
                  <a:gd name="connsiteX2" fmla="*/ 720080 w 720080"/>
                  <a:gd name="connsiteY2" fmla="*/ 899322 h 899322"/>
                  <a:gd name="connsiteX3" fmla="*/ 0 w 720080"/>
                  <a:gd name="connsiteY3" fmla="*/ 899322 h 899322"/>
                  <a:gd name="connsiteX4" fmla="*/ 124823 w 720080"/>
                  <a:gd name="connsiteY4" fmla="*/ 444137 h 899322"/>
                  <a:gd name="connsiteX0" fmla="*/ 0 w 595257"/>
                  <a:gd name="connsiteY0" fmla="*/ 444137 h 899322"/>
                  <a:gd name="connsiteX1" fmla="*/ 313680 w 595257"/>
                  <a:gd name="connsiteY1" fmla="*/ 0 h 899322"/>
                  <a:gd name="connsiteX2" fmla="*/ 595257 w 595257"/>
                  <a:gd name="connsiteY2" fmla="*/ 899322 h 899322"/>
                  <a:gd name="connsiteX3" fmla="*/ 29029 w 595257"/>
                  <a:gd name="connsiteY3" fmla="*/ 530659 h 899322"/>
                  <a:gd name="connsiteX4" fmla="*/ 0 w 595257"/>
                  <a:gd name="connsiteY4" fmla="*/ 444137 h 899322"/>
                  <a:gd name="connsiteX0" fmla="*/ 0 w 363028"/>
                  <a:gd name="connsiteY0" fmla="*/ 444137 h 530659"/>
                  <a:gd name="connsiteX1" fmla="*/ 313680 w 363028"/>
                  <a:gd name="connsiteY1" fmla="*/ 0 h 530659"/>
                  <a:gd name="connsiteX2" fmla="*/ 363028 w 363028"/>
                  <a:gd name="connsiteY2" fmla="*/ 51688 h 530659"/>
                  <a:gd name="connsiteX3" fmla="*/ 29029 w 363028"/>
                  <a:gd name="connsiteY3" fmla="*/ 530659 h 530659"/>
                  <a:gd name="connsiteX4" fmla="*/ 0 w 363028"/>
                  <a:gd name="connsiteY4" fmla="*/ 444137 h 530659"/>
                  <a:gd name="connsiteX0" fmla="*/ 0 w 339805"/>
                  <a:gd name="connsiteY0" fmla="*/ 444137 h 530659"/>
                  <a:gd name="connsiteX1" fmla="*/ 313680 w 339805"/>
                  <a:gd name="connsiteY1" fmla="*/ 0 h 530659"/>
                  <a:gd name="connsiteX2" fmla="*/ 339805 w 339805"/>
                  <a:gd name="connsiteY2" fmla="*/ 60397 h 530659"/>
                  <a:gd name="connsiteX3" fmla="*/ 29029 w 339805"/>
                  <a:gd name="connsiteY3" fmla="*/ 530659 h 530659"/>
                  <a:gd name="connsiteX4" fmla="*/ 0 w 339805"/>
                  <a:gd name="connsiteY4" fmla="*/ 444137 h 530659"/>
                  <a:gd name="connsiteX0" fmla="*/ 0 w 342708"/>
                  <a:gd name="connsiteY0" fmla="*/ 444137 h 530659"/>
                  <a:gd name="connsiteX1" fmla="*/ 313680 w 342708"/>
                  <a:gd name="connsiteY1" fmla="*/ 0 h 530659"/>
                  <a:gd name="connsiteX2" fmla="*/ 342708 w 342708"/>
                  <a:gd name="connsiteY2" fmla="*/ 69106 h 530659"/>
                  <a:gd name="connsiteX3" fmla="*/ 29029 w 342708"/>
                  <a:gd name="connsiteY3" fmla="*/ 530659 h 530659"/>
                  <a:gd name="connsiteX4" fmla="*/ 0 w 342708"/>
                  <a:gd name="connsiteY4" fmla="*/ 444137 h 530659"/>
                  <a:gd name="connsiteX0" fmla="*/ 0 w 345611"/>
                  <a:gd name="connsiteY0" fmla="*/ 455749 h 530659"/>
                  <a:gd name="connsiteX1" fmla="*/ 316583 w 345611"/>
                  <a:gd name="connsiteY1" fmla="*/ 0 h 530659"/>
                  <a:gd name="connsiteX2" fmla="*/ 345611 w 345611"/>
                  <a:gd name="connsiteY2" fmla="*/ 69106 h 530659"/>
                  <a:gd name="connsiteX3" fmla="*/ 31932 w 345611"/>
                  <a:gd name="connsiteY3" fmla="*/ 530659 h 530659"/>
                  <a:gd name="connsiteX4" fmla="*/ 0 w 345611"/>
                  <a:gd name="connsiteY4" fmla="*/ 455749 h 530659"/>
                  <a:gd name="connsiteX0" fmla="*/ 0 w 345611"/>
                  <a:gd name="connsiteY0" fmla="*/ 447041 h 530659"/>
                  <a:gd name="connsiteX1" fmla="*/ 316583 w 345611"/>
                  <a:gd name="connsiteY1" fmla="*/ 0 h 530659"/>
                  <a:gd name="connsiteX2" fmla="*/ 345611 w 345611"/>
                  <a:gd name="connsiteY2" fmla="*/ 69106 h 530659"/>
                  <a:gd name="connsiteX3" fmla="*/ 31932 w 345611"/>
                  <a:gd name="connsiteY3" fmla="*/ 530659 h 530659"/>
                  <a:gd name="connsiteX4" fmla="*/ 0 w 345611"/>
                  <a:gd name="connsiteY4" fmla="*/ 447041 h 530659"/>
                  <a:gd name="connsiteX0" fmla="*/ 0 w 345611"/>
                  <a:gd name="connsiteY0" fmla="*/ 455750 h 539368"/>
                  <a:gd name="connsiteX1" fmla="*/ 316583 w 345611"/>
                  <a:gd name="connsiteY1" fmla="*/ 0 h 539368"/>
                  <a:gd name="connsiteX2" fmla="*/ 345611 w 345611"/>
                  <a:gd name="connsiteY2" fmla="*/ 77815 h 539368"/>
                  <a:gd name="connsiteX3" fmla="*/ 31932 w 345611"/>
                  <a:gd name="connsiteY3" fmla="*/ 539368 h 539368"/>
                  <a:gd name="connsiteX4" fmla="*/ 0 w 345611"/>
                  <a:gd name="connsiteY4" fmla="*/ 455750 h 539368"/>
                  <a:gd name="connsiteX0" fmla="*/ 0 w 345611"/>
                  <a:gd name="connsiteY0" fmla="*/ 447041 h 530659"/>
                  <a:gd name="connsiteX1" fmla="*/ 313681 w 345611"/>
                  <a:gd name="connsiteY1" fmla="*/ 0 h 530659"/>
                  <a:gd name="connsiteX2" fmla="*/ 345611 w 345611"/>
                  <a:gd name="connsiteY2" fmla="*/ 69106 h 530659"/>
                  <a:gd name="connsiteX3" fmla="*/ 31932 w 345611"/>
                  <a:gd name="connsiteY3" fmla="*/ 530659 h 530659"/>
                  <a:gd name="connsiteX4" fmla="*/ 0 w 345611"/>
                  <a:gd name="connsiteY4" fmla="*/ 447041 h 530659"/>
                  <a:gd name="connsiteX0" fmla="*/ 0 w 345611"/>
                  <a:gd name="connsiteY0" fmla="*/ 449944 h 533562"/>
                  <a:gd name="connsiteX1" fmla="*/ 316584 w 345611"/>
                  <a:gd name="connsiteY1" fmla="*/ 0 h 533562"/>
                  <a:gd name="connsiteX2" fmla="*/ 345611 w 345611"/>
                  <a:gd name="connsiteY2" fmla="*/ 72009 h 533562"/>
                  <a:gd name="connsiteX3" fmla="*/ 31932 w 345611"/>
                  <a:gd name="connsiteY3" fmla="*/ 533562 h 533562"/>
                  <a:gd name="connsiteX4" fmla="*/ 0 w 345611"/>
                  <a:gd name="connsiteY4" fmla="*/ 449944 h 533562"/>
                  <a:gd name="connsiteX0" fmla="*/ 0 w 345611"/>
                  <a:gd name="connsiteY0" fmla="*/ 452847 h 536465"/>
                  <a:gd name="connsiteX1" fmla="*/ 316584 w 345611"/>
                  <a:gd name="connsiteY1" fmla="*/ 0 h 536465"/>
                  <a:gd name="connsiteX2" fmla="*/ 345611 w 345611"/>
                  <a:gd name="connsiteY2" fmla="*/ 74912 h 536465"/>
                  <a:gd name="connsiteX3" fmla="*/ 31932 w 345611"/>
                  <a:gd name="connsiteY3" fmla="*/ 536465 h 536465"/>
                  <a:gd name="connsiteX4" fmla="*/ 0 w 345611"/>
                  <a:gd name="connsiteY4" fmla="*/ 452847 h 5364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611" h="536465">
                    <a:moveTo>
                      <a:pt x="0" y="452847"/>
                    </a:moveTo>
                    <a:lnTo>
                      <a:pt x="316584" y="0"/>
                    </a:lnTo>
                    <a:lnTo>
                      <a:pt x="345611" y="74912"/>
                    </a:lnTo>
                    <a:lnTo>
                      <a:pt x="31932" y="536465"/>
                    </a:lnTo>
                    <a:lnTo>
                      <a:pt x="0" y="452847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Franklin Gothic Demi Cond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矩形 5"/>
              <p:cNvSpPr/>
              <p:nvPr/>
            </p:nvSpPr>
            <p:spPr>
              <a:xfrm>
                <a:off x="3907588" y="3089593"/>
                <a:ext cx="1758804" cy="798481"/>
              </a:xfrm>
              <a:custGeom>
                <a:avLst/>
                <a:gdLst>
                  <a:gd name="connsiteX0" fmla="*/ 0 w 1134691"/>
                  <a:gd name="connsiteY0" fmla="*/ 0 h 504056"/>
                  <a:gd name="connsiteX1" fmla="*/ 1134691 w 1134691"/>
                  <a:gd name="connsiteY1" fmla="*/ 0 h 504056"/>
                  <a:gd name="connsiteX2" fmla="*/ 1134691 w 1134691"/>
                  <a:gd name="connsiteY2" fmla="*/ 504056 h 504056"/>
                  <a:gd name="connsiteX3" fmla="*/ 0 w 1134691"/>
                  <a:gd name="connsiteY3" fmla="*/ 504056 h 504056"/>
                  <a:gd name="connsiteX4" fmla="*/ 0 w 1134691"/>
                  <a:gd name="connsiteY4" fmla="*/ 0 h 504056"/>
                  <a:gd name="connsiteX0" fmla="*/ 386080 w 1134691"/>
                  <a:gd name="connsiteY0" fmla="*/ 0 h 913359"/>
                  <a:gd name="connsiteX1" fmla="*/ 1134691 w 1134691"/>
                  <a:gd name="connsiteY1" fmla="*/ 409303 h 913359"/>
                  <a:gd name="connsiteX2" fmla="*/ 1134691 w 1134691"/>
                  <a:gd name="connsiteY2" fmla="*/ 913359 h 913359"/>
                  <a:gd name="connsiteX3" fmla="*/ 0 w 1134691"/>
                  <a:gd name="connsiteY3" fmla="*/ 913359 h 913359"/>
                  <a:gd name="connsiteX4" fmla="*/ 386080 w 1134691"/>
                  <a:gd name="connsiteY4" fmla="*/ 0 h 913359"/>
                  <a:gd name="connsiteX0" fmla="*/ 592182 w 1340793"/>
                  <a:gd name="connsiteY0" fmla="*/ 0 h 913359"/>
                  <a:gd name="connsiteX1" fmla="*/ 1340793 w 1340793"/>
                  <a:gd name="connsiteY1" fmla="*/ 409303 h 913359"/>
                  <a:gd name="connsiteX2" fmla="*/ 1340793 w 1340793"/>
                  <a:gd name="connsiteY2" fmla="*/ 913359 h 913359"/>
                  <a:gd name="connsiteX3" fmla="*/ 0 w 1340793"/>
                  <a:gd name="connsiteY3" fmla="*/ 416970 h 913359"/>
                  <a:gd name="connsiteX4" fmla="*/ 592182 w 1340793"/>
                  <a:gd name="connsiteY4" fmla="*/ 0 h 913359"/>
                  <a:gd name="connsiteX0" fmla="*/ 592182 w 1758804"/>
                  <a:gd name="connsiteY0" fmla="*/ 0 h 913359"/>
                  <a:gd name="connsiteX1" fmla="*/ 1758804 w 1758804"/>
                  <a:gd name="connsiteY1" fmla="*/ 307703 h 913359"/>
                  <a:gd name="connsiteX2" fmla="*/ 1340793 w 1758804"/>
                  <a:gd name="connsiteY2" fmla="*/ 913359 h 913359"/>
                  <a:gd name="connsiteX3" fmla="*/ 0 w 1758804"/>
                  <a:gd name="connsiteY3" fmla="*/ 416970 h 913359"/>
                  <a:gd name="connsiteX4" fmla="*/ 592182 w 1758804"/>
                  <a:gd name="connsiteY4" fmla="*/ 0 h 913359"/>
                  <a:gd name="connsiteX0" fmla="*/ 592182 w 1758804"/>
                  <a:gd name="connsiteY0" fmla="*/ 0 h 774022"/>
                  <a:gd name="connsiteX1" fmla="*/ 1758804 w 1758804"/>
                  <a:gd name="connsiteY1" fmla="*/ 307703 h 774022"/>
                  <a:gd name="connsiteX2" fmla="*/ 1439490 w 1758804"/>
                  <a:gd name="connsiteY2" fmla="*/ 774022 h 774022"/>
                  <a:gd name="connsiteX3" fmla="*/ 0 w 1758804"/>
                  <a:gd name="connsiteY3" fmla="*/ 416970 h 774022"/>
                  <a:gd name="connsiteX4" fmla="*/ 592182 w 1758804"/>
                  <a:gd name="connsiteY4" fmla="*/ 0 h 774022"/>
                  <a:gd name="connsiteX0" fmla="*/ 592182 w 1758804"/>
                  <a:gd name="connsiteY0" fmla="*/ 0 h 669519"/>
                  <a:gd name="connsiteX1" fmla="*/ 1758804 w 1758804"/>
                  <a:gd name="connsiteY1" fmla="*/ 307703 h 669519"/>
                  <a:gd name="connsiteX2" fmla="*/ 1404656 w 1758804"/>
                  <a:gd name="connsiteY2" fmla="*/ 669519 h 669519"/>
                  <a:gd name="connsiteX3" fmla="*/ 0 w 1758804"/>
                  <a:gd name="connsiteY3" fmla="*/ 416970 h 669519"/>
                  <a:gd name="connsiteX4" fmla="*/ 592182 w 1758804"/>
                  <a:gd name="connsiteY4" fmla="*/ 0 h 669519"/>
                  <a:gd name="connsiteX0" fmla="*/ 592182 w 1758804"/>
                  <a:gd name="connsiteY0" fmla="*/ 0 h 756605"/>
                  <a:gd name="connsiteX1" fmla="*/ 1758804 w 1758804"/>
                  <a:gd name="connsiteY1" fmla="*/ 307703 h 756605"/>
                  <a:gd name="connsiteX2" fmla="*/ 1439490 w 1758804"/>
                  <a:gd name="connsiteY2" fmla="*/ 756605 h 756605"/>
                  <a:gd name="connsiteX3" fmla="*/ 0 w 1758804"/>
                  <a:gd name="connsiteY3" fmla="*/ 416970 h 756605"/>
                  <a:gd name="connsiteX4" fmla="*/ 592182 w 1758804"/>
                  <a:gd name="connsiteY4" fmla="*/ 0 h 756605"/>
                  <a:gd name="connsiteX0" fmla="*/ 592182 w 1758804"/>
                  <a:gd name="connsiteY0" fmla="*/ 0 h 756605"/>
                  <a:gd name="connsiteX1" fmla="*/ 1758804 w 1758804"/>
                  <a:gd name="connsiteY1" fmla="*/ 307703 h 756605"/>
                  <a:gd name="connsiteX2" fmla="*/ 1439490 w 1758804"/>
                  <a:gd name="connsiteY2" fmla="*/ 756605 h 756605"/>
                  <a:gd name="connsiteX3" fmla="*/ 0 w 1758804"/>
                  <a:gd name="connsiteY3" fmla="*/ 416970 h 756605"/>
                  <a:gd name="connsiteX4" fmla="*/ 592182 w 1758804"/>
                  <a:gd name="connsiteY4" fmla="*/ 0 h 756605"/>
                  <a:gd name="connsiteX0" fmla="*/ 592182 w 1758804"/>
                  <a:gd name="connsiteY0" fmla="*/ 0 h 756605"/>
                  <a:gd name="connsiteX1" fmla="*/ 1758804 w 1758804"/>
                  <a:gd name="connsiteY1" fmla="*/ 307703 h 756605"/>
                  <a:gd name="connsiteX2" fmla="*/ 1439490 w 1758804"/>
                  <a:gd name="connsiteY2" fmla="*/ 756605 h 756605"/>
                  <a:gd name="connsiteX3" fmla="*/ 0 w 1758804"/>
                  <a:gd name="connsiteY3" fmla="*/ 416970 h 756605"/>
                  <a:gd name="connsiteX4" fmla="*/ 592182 w 1758804"/>
                  <a:gd name="connsiteY4" fmla="*/ 0 h 756605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6073"/>
                  <a:gd name="connsiteX1" fmla="*/ 1758804 w 1758804"/>
                  <a:gd name="connsiteY1" fmla="*/ 307703 h 796073"/>
                  <a:gd name="connsiteX2" fmla="*/ 1439490 w 1758804"/>
                  <a:gd name="connsiteY2" fmla="*/ 756605 h 796073"/>
                  <a:gd name="connsiteX3" fmla="*/ 0 w 1758804"/>
                  <a:gd name="connsiteY3" fmla="*/ 416970 h 796073"/>
                  <a:gd name="connsiteX4" fmla="*/ 592182 w 1758804"/>
                  <a:gd name="connsiteY4" fmla="*/ 0 h 796073"/>
                  <a:gd name="connsiteX0" fmla="*/ 592182 w 1758804"/>
                  <a:gd name="connsiteY0" fmla="*/ 0 h 790690"/>
                  <a:gd name="connsiteX1" fmla="*/ 1758804 w 1758804"/>
                  <a:gd name="connsiteY1" fmla="*/ 307703 h 790690"/>
                  <a:gd name="connsiteX2" fmla="*/ 1439490 w 1758804"/>
                  <a:gd name="connsiteY2" fmla="*/ 756605 h 790690"/>
                  <a:gd name="connsiteX3" fmla="*/ 0 w 1758804"/>
                  <a:gd name="connsiteY3" fmla="*/ 416970 h 790690"/>
                  <a:gd name="connsiteX4" fmla="*/ 592182 w 1758804"/>
                  <a:gd name="connsiteY4" fmla="*/ 0 h 790690"/>
                  <a:gd name="connsiteX0" fmla="*/ 592182 w 1758804"/>
                  <a:gd name="connsiteY0" fmla="*/ 0 h 798481"/>
                  <a:gd name="connsiteX1" fmla="*/ 1758804 w 1758804"/>
                  <a:gd name="connsiteY1" fmla="*/ 307703 h 798481"/>
                  <a:gd name="connsiteX2" fmla="*/ 1433562 w 1758804"/>
                  <a:gd name="connsiteY2" fmla="*/ 765496 h 798481"/>
                  <a:gd name="connsiteX3" fmla="*/ 0 w 1758804"/>
                  <a:gd name="connsiteY3" fmla="*/ 416970 h 798481"/>
                  <a:gd name="connsiteX4" fmla="*/ 592182 w 1758804"/>
                  <a:gd name="connsiteY4" fmla="*/ 0 h 798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58804" h="798481">
                    <a:moveTo>
                      <a:pt x="592182" y="0"/>
                    </a:moveTo>
                    <a:cubicBezTo>
                      <a:pt x="853331" y="212876"/>
                      <a:pt x="1216079" y="379307"/>
                      <a:pt x="1758804" y="307703"/>
                    </a:cubicBezTo>
                    <a:lnTo>
                      <a:pt x="1433562" y="765496"/>
                    </a:lnTo>
                    <a:cubicBezTo>
                      <a:pt x="799881" y="868378"/>
                      <a:pt x="408135" y="724674"/>
                      <a:pt x="0" y="416970"/>
                    </a:cubicBezTo>
                    <a:lnTo>
                      <a:pt x="592182" y="0"/>
                    </a:lnTo>
                    <a:close/>
                  </a:path>
                </a:pathLst>
              </a:custGeom>
              <a:solidFill>
                <a:srgbClr val="18478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Franklin Gothic Demi Cond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5023795" y="2849114"/>
              <a:ext cx="328662" cy="40010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Franklin Gothic Demi Cond" pitchFamily="34" charset="0"/>
                  <a:ea typeface="微软雅黑" panose="020B0503020204020204" pitchFamily="34" charset="-122"/>
                </a:rPr>
                <a:t>4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Demi Cond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组合 314"/>
          <p:cNvGrpSpPr/>
          <p:nvPr/>
        </p:nvGrpSpPr>
        <p:grpSpPr>
          <a:xfrm>
            <a:off x="3722657" y="2650855"/>
            <a:ext cx="1663423" cy="873530"/>
            <a:chOff x="3885010" y="3089595"/>
            <a:chExt cx="1802592" cy="946320"/>
          </a:xfrm>
          <a:solidFill>
            <a:schemeClr val="accent4"/>
          </a:solidFill>
        </p:grpSpPr>
        <p:grpSp>
          <p:nvGrpSpPr>
            <p:cNvPr id="35" name="组合 315"/>
            <p:cNvGrpSpPr/>
            <p:nvPr/>
          </p:nvGrpSpPr>
          <p:grpSpPr>
            <a:xfrm>
              <a:off x="3885010" y="3089595"/>
              <a:ext cx="1802592" cy="946320"/>
              <a:chOff x="3885010" y="3089595"/>
              <a:chExt cx="1802592" cy="946320"/>
            </a:xfrm>
            <a:grpFill/>
          </p:grpSpPr>
          <p:grpSp>
            <p:nvGrpSpPr>
              <p:cNvPr id="37" name="组合 317"/>
              <p:cNvGrpSpPr/>
              <p:nvPr/>
            </p:nvGrpSpPr>
            <p:grpSpPr>
              <a:xfrm>
                <a:off x="3885010" y="3089595"/>
                <a:ext cx="1802592" cy="946320"/>
                <a:chOff x="3885010" y="3089595"/>
                <a:chExt cx="1802592" cy="946320"/>
              </a:xfrm>
              <a:grpFill/>
              <a:effectLst>
                <a:outerShdw blurRad="292100" dist="419100" dir="654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9" name="矩形 2"/>
                <p:cNvSpPr/>
                <p:nvPr/>
              </p:nvSpPr>
              <p:spPr>
                <a:xfrm rot="2092662" flipV="1">
                  <a:off x="3885010" y="3411305"/>
                  <a:ext cx="1472564" cy="624610"/>
                </a:xfrm>
                <a:custGeom>
                  <a:avLst/>
                  <a:gdLst>
                    <a:gd name="connsiteX0" fmla="*/ 0 w 576064"/>
                    <a:gd name="connsiteY0" fmla="*/ 0 h 124398"/>
                    <a:gd name="connsiteX1" fmla="*/ 576064 w 576064"/>
                    <a:gd name="connsiteY1" fmla="*/ 0 h 124398"/>
                    <a:gd name="connsiteX2" fmla="*/ 576064 w 576064"/>
                    <a:gd name="connsiteY2" fmla="*/ 124398 h 124398"/>
                    <a:gd name="connsiteX3" fmla="*/ 0 w 576064"/>
                    <a:gd name="connsiteY3" fmla="*/ 124398 h 124398"/>
                    <a:gd name="connsiteX4" fmla="*/ 0 w 576064"/>
                    <a:gd name="connsiteY4" fmla="*/ 0 h 124398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150019 w 726083"/>
                    <a:gd name="connsiteY3" fmla="*/ 488730 h 488730"/>
                    <a:gd name="connsiteX4" fmla="*/ 0 w 726083"/>
                    <a:gd name="connsiteY4" fmla="*/ 0 h 488730"/>
                    <a:gd name="connsiteX0" fmla="*/ 0 w 726083"/>
                    <a:gd name="connsiteY0" fmla="*/ 0 h 488730"/>
                    <a:gd name="connsiteX1" fmla="*/ 726083 w 726083"/>
                    <a:gd name="connsiteY1" fmla="*/ 364332 h 488730"/>
                    <a:gd name="connsiteX2" fmla="*/ 726083 w 726083"/>
                    <a:gd name="connsiteY2" fmla="*/ 488730 h 488730"/>
                    <a:gd name="connsiteX3" fmla="*/ 4763 w 726083"/>
                    <a:gd name="connsiteY3" fmla="*/ 110111 h 488730"/>
                    <a:gd name="connsiteX4" fmla="*/ 0 w 726083"/>
                    <a:gd name="connsiteY4" fmla="*/ 0 h 488730"/>
                    <a:gd name="connsiteX0" fmla="*/ 0 w 1478558"/>
                    <a:gd name="connsiteY0" fmla="*/ 0 h 488730"/>
                    <a:gd name="connsiteX1" fmla="*/ 1478558 w 1478558"/>
                    <a:gd name="connsiteY1" fmla="*/ 481014 h 488730"/>
                    <a:gd name="connsiteX2" fmla="*/ 726083 w 1478558"/>
                    <a:gd name="connsiteY2" fmla="*/ 488730 h 488730"/>
                    <a:gd name="connsiteX3" fmla="*/ 4763 w 1478558"/>
                    <a:gd name="connsiteY3" fmla="*/ 110111 h 488730"/>
                    <a:gd name="connsiteX4" fmla="*/ 0 w 1478558"/>
                    <a:gd name="connsiteY4" fmla="*/ 0 h 488730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0 h 562549"/>
                    <a:gd name="connsiteX1" fmla="*/ 1478558 w 1483321"/>
                    <a:gd name="connsiteY1" fmla="*/ 481014 h 562549"/>
                    <a:gd name="connsiteX2" fmla="*/ 1483321 w 1483321"/>
                    <a:gd name="connsiteY2" fmla="*/ 562549 h 562549"/>
                    <a:gd name="connsiteX3" fmla="*/ 4763 w 1483321"/>
                    <a:gd name="connsiteY3" fmla="*/ 110111 h 562549"/>
                    <a:gd name="connsiteX4" fmla="*/ 0 w 1483321"/>
                    <a:gd name="connsiteY4" fmla="*/ 0 h 562549"/>
                    <a:gd name="connsiteX0" fmla="*/ 0 w 1483321"/>
                    <a:gd name="connsiteY0" fmla="*/ 6683 h 569232"/>
                    <a:gd name="connsiteX1" fmla="*/ 1478558 w 1483321"/>
                    <a:gd name="connsiteY1" fmla="*/ 487697 h 569232"/>
                    <a:gd name="connsiteX2" fmla="*/ 1483321 w 1483321"/>
                    <a:gd name="connsiteY2" fmla="*/ 569232 h 569232"/>
                    <a:gd name="connsiteX3" fmla="*/ 4763 w 1483321"/>
                    <a:gd name="connsiteY3" fmla="*/ 116794 h 569232"/>
                    <a:gd name="connsiteX4" fmla="*/ 0 w 1483321"/>
                    <a:gd name="connsiteY4" fmla="*/ 6683 h 569232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59707"/>
                    <a:gd name="connsiteX1" fmla="*/ 1478558 w 1478558"/>
                    <a:gd name="connsiteY1" fmla="*/ 487697 h 559707"/>
                    <a:gd name="connsiteX2" fmla="*/ 1440459 w 1478558"/>
                    <a:gd name="connsiteY2" fmla="*/ 559707 h 559707"/>
                    <a:gd name="connsiteX3" fmla="*/ 4763 w 1478558"/>
                    <a:gd name="connsiteY3" fmla="*/ 116794 h 559707"/>
                    <a:gd name="connsiteX4" fmla="*/ 0 w 1478558"/>
                    <a:gd name="connsiteY4" fmla="*/ 6683 h 559707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6683 h 573994"/>
                    <a:gd name="connsiteX1" fmla="*/ 1478558 w 1478558"/>
                    <a:gd name="connsiteY1" fmla="*/ 487697 h 573994"/>
                    <a:gd name="connsiteX2" fmla="*/ 1445221 w 1478558"/>
                    <a:gd name="connsiteY2" fmla="*/ 573994 h 573994"/>
                    <a:gd name="connsiteX3" fmla="*/ 4763 w 1478558"/>
                    <a:gd name="connsiteY3" fmla="*/ 116794 h 573994"/>
                    <a:gd name="connsiteX4" fmla="*/ 0 w 1478558"/>
                    <a:gd name="connsiteY4" fmla="*/ 6683 h 573994"/>
                    <a:gd name="connsiteX0" fmla="*/ 0 w 1478558"/>
                    <a:gd name="connsiteY0" fmla="*/ 7185 h 574496"/>
                    <a:gd name="connsiteX1" fmla="*/ 1478558 w 1478558"/>
                    <a:gd name="connsiteY1" fmla="*/ 488199 h 574496"/>
                    <a:gd name="connsiteX2" fmla="*/ 1445221 w 1478558"/>
                    <a:gd name="connsiteY2" fmla="*/ 574496 h 574496"/>
                    <a:gd name="connsiteX3" fmla="*/ 4763 w 1478558"/>
                    <a:gd name="connsiteY3" fmla="*/ 117296 h 574496"/>
                    <a:gd name="connsiteX4" fmla="*/ 0 w 1478558"/>
                    <a:gd name="connsiteY4" fmla="*/ 7185 h 574496"/>
                    <a:gd name="connsiteX0" fmla="*/ 0 w 1478558"/>
                    <a:gd name="connsiteY0" fmla="*/ 7185 h 576878"/>
                    <a:gd name="connsiteX1" fmla="*/ 1478558 w 1478558"/>
                    <a:gd name="connsiteY1" fmla="*/ 488199 h 576878"/>
                    <a:gd name="connsiteX2" fmla="*/ 1464271 w 1478558"/>
                    <a:gd name="connsiteY2" fmla="*/ 576878 h 576878"/>
                    <a:gd name="connsiteX3" fmla="*/ 4763 w 1478558"/>
                    <a:gd name="connsiteY3" fmla="*/ 117296 h 576878"/>
                    <a:gd name="connsiteX4" fmla="*/ 0 w 1478558"/>
                    <a:gd name="connsiteY4" fmla="*/ 7185 h 576878"/>
                    <a:gd name="connsiteX0" fmla="*/ 0 w 1478558"/>
                    <a:gd name="connsiteY0" fmla="*/ 7376 h 577069"/>
                    <a:gd name="connsiteX1" fmla="*/ 1478558 w 1478558"/>
                    <a:gd name="connsiteY1" fmla="*/ 483627 h 577069"/>
                    <a:gd name="connsiteX2" fmla="*/ 1464271 w 1478558"/>
                    <a:gd name="connsiteY2" fmla="*/ 577069 h 577069"/>
                    <a:gd name="connsiteX3" fmla="*/ 4763 w 1478558"/>
                    <a:gd name="connsiteY3" fmla="*/ 117487 h 577069"/>
                    <a:gd name="connsiteX4" fmla="*/ 0 w 1478558"/>
                    <a:gd name="connsiteY4" fmla="*/ 7376 h 577069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4763 w 1478558"/>
                    <a:gd name="connsiteY3" fmla="*/ 117045 h 576627"/>
                    <a:gd name="connsiteX4" fmla="*/ 0 w 1478558"/>
                    <a:gd name="connsiteY4" fmla="*/ 6934 h 576627"/>
                    <a:gd name="connsiteX0" fmla="*/ 0 w 1478558"/>
                    <a:gd name="connsiteY0" fmla="*/ 6934 h 576627"/>
                    <a:gd name="connsiteX1" fmla="*/ 1478558 w 1478558"/>
                    <a:gd name="connsiteY1" fmla="*/ 483185 h 576627"/>
                    <a:gd name="connsiteX2" fmla="*/ 1464271 w 1478558"/>
                    <a:gd name="connsiteY2" fmla="*/ 576627 h 576627"/>
                    <a:gd name="connsiteX3" fmla="*/ 23813 w 1478558"/>
                    <a:gd name="connsiteY3" fmla="*/ 112283 h 576627"/>
                    <a:gd name="connsiteX4" fmla="*/ 0 w 1478558"/>
                    <a:gd name="connsiteY4" fmla="*/ 6934 h 576627"/>
                    <a:gd name="connsiteX0" fmla="*/ 0 w 1473795"/>
                    <a:gd name="connsiteY0" fmla="*/ 6934 h 576627"/>
                    <a:gd name="connsiteX1" fmla="*/ 1473795 w 1473795"/>
                    <a:gd name="connsiteY1" fmla="*/ 483185 h 576627"/>
                    <a:gd name="connsiteX2" fmla="*/ 1459508 w 1473795"/>
                    <a:gd name="connsiteY2" fmla="*/ 576627 h 576627"/>
                    <a:gd name="connsiteX3" fmla="*/ 19050 w 1473795"/>
                    <a:gd name="connsiteY3" fmla="*/ 112283 h 576627"/>
                    <a:gd name="connsiteX4" fmla="*/ 0 w 1473795"/>
                    <a:gd name="connsiteY4" fmla="*/ 6934 h 576627"/>
                    <a:gd name="connsiteX0" fmla="*/ 0 w 1473795"/>
                    <a:gd name="connsiteY0" fmla="*/ 7206 h 569755"/>
                    <a:gd name="connsiteX1" fmla="*/ 1473795 w 1473795"/>
                    <a:gd name="connsiteY1" fmla="*/ 476313 h 569755"/>
                    <a:gd name="connsiteX2" fmla="*/ 1459508 w 1473795"/>
                    <a:gd name="connsiteY2" fmla="*/ 569755 h 569755"/>
                    <a:gd name="connsiteX3" fmla="*/ 19050 w 1473795"/>
                    <a:gd name="connsiteY3" fmla="*/ 105411 h 569755"/>
                    <a:gd name="connsiteX4" fmla="*/ 0 w 1473795"/>
                    <a:gd name="connsiteY4" fmla="*/ 7206 h 569755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19050 w 1473795"/>
                    <a:gd name="connsiteY3" fmla="*/ 111129 h 575473"/>
                    <a:gd name="connsiteX4" fmla="*/ 0 w 1473795"/>
                    <a:gd name="connsiteY4" fmla="*/ 12924 h 575473"/>
                    <a:gd name="connsiteX0" fmla="*/ 0 w 1473795"/>
                    <a:gd name="connsiteY0" fmla="*/ 12924 h 575473"/>
                    <a:gd name="connsiteX1" fmla="*/ 1473795 w 1473795"/>
                    <a:gd name="connsiteY1" fmla="*/ 482031 h 575473"/>
                    <a:gd name="connsiteX2" fmla="*/ 1459508 w 1473795"/>
                    <a:gd name="connsiteY2" fmla="*/ 575473 h 575473"/>
                    <a:gd name="connsiteX3" fmla="*/ 37814 w 1473795"/>
                    <a:gd name="connsiteY3" fmla="*/ 99438 h 575473"/>
                    <a:gd name="connsiteX4" fmla="*/ 0 w 1473795"/>
                    <a:gd name="connsiteY4" fmla="*/ 12924 h 575473"/>
                    <a:gd name="connsiteX0" fmla="*/ 0 w 1461888"/>
                    <a:gd name="connsiteY0" fmla="*/ 13419 h 567670"/>
                    <a:gd name="connsiteX1" fmla="*/ 1461888 w 1461888"/>
                    <a:gd name="connsiteY1" fmla="*/ 474228 h 567670"/>
                    <a:gd name="connsiteX2" fmla="*/ 1447601 w 1461888"/>
                    <a:gd name="connsiteY2" fmla="*/ 567670 h 567670"/>
                    <a:gd name="connsiteX3" fmla="*/ 25907 w 1461888"/>
                    <a:gd name="connsiteY3" fmla="*/ 91635 h 567670"/>
                    <a:gd name="connsiteX4" fmla="*/ 0 w 1461888"/>
                    <a:gd name="connsiteY4" fmla="*/ 13419 h 567670"/>
                    <a:gd name="connsiteX0" fmla="*/ 0 w 1461888"/>
                    <a:gd name="connsiteY0" fmla="*/ 13419 h 627927"/>
                    <a:gd name="connsiteX1" fmla="*/ 1461888 w 1461888"/>
                    <a:gd name="connsiteY1" fmla="*/ 474228 h 627927"/>
                    <a:gd name="connsiteX2" fmla="*/ 1402061 w 1461888"/>
                    <a:gd name="connsiteY2" fmla="*/ 627927 h 627927"/>
                    <a:gd name="connsiteX3" fmla="*/ 25907 w 1461888"/>
                    <a:gd name="connsiteY3" fmla="*/ 91635 h 627927"/>
                    <a:gd name="connsiteX4" fmla="*/ 0 w 1461888"/>
                    <a:gd name="connsiteY4" fmla="*/ 13419 h 627927"/>
                    <a:gd name="connsiteX0" fmla="*/ 0 w 1472564"/>
                    <a:gd name="connsiteY0" fmla="*/ 8892 h 623400"/>
                    <a:gd name="connsiteX1" fmla="*/ 1472564 w 1472564"/>
                    <a:gd name="connsiteY1" fmla="*/ 576219 h 623400"/>
                    <a:gd name="connsiteX2" fmla="*/ 1402061 w 1472564"/>
                    <a:gd name="connsiteY2" fmla="*/ 623400 h 623400"/>
                    <a:gd name="connsiteX3" fmla="*/ 25907 w 1472564"/>
                    <a:gd name="connsiteY3" fmla="*/ 87108 h 623400"/>
                    <a:gd name="connsiteX4" fmla="*/ 0 w 1472564"/>
                    <a:gd name="connsiteY4" fmla="*/ 8892 h 623400"/>
                    <a:gd name="connsiteX0" fmla="*/ 0 w 1472564"/>
                    <a:gd name="connsiteY0" fmla="*/ 8892 h 623400"/>
                    <a:gd name="connsiteX1" fmla="*/ 1472564 w 1472564"/>
                    <a:gd name="connsiteY1" fmla="*/ 576219 h 623400"/>
                    <a:gd name="connsiteX2" fmla="*/ 1402061 w 1472564"/>
                    <a:gd name="connsiteY2" fmla="*/ 623400 h 623400"/>
                    <a:gd name="connsiteX3" fmla="*/ 25907 w 1472564"/>
                    <a:gd name="connsiteY3" fmla="*/ 87108 h 623400"/>
                    <a:gd name="connsiteX4" fmla="*/ 0 w 1472564"/>
                    <a:gd name="connsiteY4" fmla="*/ 8892 h 623400"/>
                    <a:gd name="connsiteX0" fmla="*/ 0 w 1472564"/>
                    <a:gd name="connsiteY0" fmla="*/ 8892 h 623400"/>
                    <a:gd name="connsiteX1" fmla="*/ 1472564 w 1472564"/>
                    <a:gd name="connsiteY1" fmla="*/ 576219 h 623400"/>
                    <a:gd name="connsiteX2" fmla="*/ 1402061 w 1472564"/>
                    <a:gd name="connsiteY2" fmla="*/ 623400 h 623400"/>
                    <a:gd name="connsiteX3" fmla="*/ 25907 w 1472564"/>
                    <a:gd name="connsiteY3" fmla="*/ 87108 h 623400"/>
                    <a:gd name="connsiteX4" fmla="*/ 0 w 1472564"/>
                    <a:gd name="connsiteY4" fmla="*/ 8892 h 623400"/>
                    <a:gd name="connsiteX0" fmla="*/ 0 w 1472564"/>
                    <a:gd name="connsiteY0" fmla="*/ 9380 h 623888"/>
                    <a:gd name="connsiteX1" fmla="*/ 1472564 w 1472564"/>
                    <a:gd name="connsiteY1" fmla="*/ 576707 h 623888"/>
                    <a:gd name="connsiteX2" fmla="*/ 1402061 w 1472564"/>
                    <a:gd name="connsiteY2" fmla="*/ 623888 h 623888"/>
                    <a:gd name="connsiteX3" fmla="*/ 25907 w 1472564"/>
                    <a:gd name="connsiteY3" fmla="*/ 87596 h 623888"/>
                    <a:gd name="connsiteX4" fmla="*/ 0 w 1472564"/>
                    <a:gd name="connsiteY4" fmla="*/ 9380 h 623888"/>
                    <a:gd name="connsiteX0" fmla="*/ 0 w 1472564"/>
                    <a:gd name="connsiteY0" fmla="*/ 9380 h 623888"/>
                    <a:gd name="connsiteX1" fmla="*/ 1472564 w 1472564"/>
                    <a:gd name="connsiteY1" fmla="*/ 576707 h 623888"/>
                    <a:gd name="connsiteX2" fmla="*/ 1402061 w 1472564"/>
                    <a:gd name="connsiteY2" fmla="*/ 623888 h 623888"/>
                    <a:gd name="connsiteX3" fmla="*/ 25907 w 1472564"/>
                    <a:gd name="connsiteY3" fmla="*/ 87596 h 623888"/>
                    <a:gd name="connsiteX4" fmla="*/ 0 w 1472564"/>
                    <a:gd name="connsiteY4" fmla="*/ 9380 h 623888"/>
                    <a:gd name="connsiteX0" fmla="*/ 0 w 1472564"/>
                    <a:gd name="connsiteY0" fmla="*/ 9380 h 624610"/>
                    <a:gd name="connsiteX1" fmla="*/ 1472564 w 1472564"/>
                    <a:gd name="connsiteY1" fmla="*/ 576707 h 624610"/>
                    <a:gd name="connsiteX2" fmla="*/ 1398019 w 1472564"/>
                    <a:gd name="connsiteY2" fmla="*/ 624610 h 624610"/>
                    <a:gd name="connsiteX3" fmla="*/ 25907 w 1472564"/>
                    <a:gd name="connsiteY3" fmla="*/ 87596 h 624610"/>
                    <a:gd name="connsiteX4" fmla="*/ 0 w 1472564"/>
                    <a:gd name="connsiteY4" fmla="*/ 9380 h 624610"/>
                    <a:gd name="connsiteX0" fmla="*/ 0 w 1472564"/>
                    <a:gd name="connsiteY0" fmla="*/ 9380 h 624610"/>
                    <a:gd name="connsiteX1" fmla="*/ 1472564 w 1472564"/>
                    <a:gd name="connsiteY1" fmla="*/ 576707 h 624610"/>
                    <a:gd name="connsiteX2" fmla="*/ 1398019 w 1472564"/>
                    <a:gd name="connsiteY2" fmla="*/ 624610 h 624610"/>
                    <a:gd name="connsiteX3" fmla="*/ 25907 w 1472564"/>
                    <a:gd name="connsiteY3" fmla="*/ 87596 h 624610"/>
                    <a:gd name="connsiteX4" fmla="*/ 0 w 1472564"/>
                    <a:gd name="connsiteY4" fmla="*/ 9380 h 624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72564" h="624610">
                      <a:moveTo>
                        <a:pt x="0" y="9380"/>
                      </a:moveTo>
                      <a:cubicBezTo>
                        <a:pt x="521429" y="-49357"/>
                        <a:pt x="1031813" y="171099"/>
                        <a:pt x="1472564" y="576707"/>
                      </a:cubicBezTo>
                      <a:lnTo>
                        <a:pt x="1398019" y="624610"/>
                      </a:lnTo>
                      <a:cubicBezTo>
                        <a:pt x="963191" y="208400"/>
                        <a:pt x="474959" y="51809"/>
                        <a:pt x="25907" y="87596"/>
                      </a:cubicBezTo>
                      <a:lnTo>
                        <a:pt x="0" y="9380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0" name="矩形 6"/>
                <p:cNvSpPr/>
                <p:nvPr/>
              </p:nvSpPr>
              <p:spPr>
                <a:xfrm>
                  <a:off x="5341991" y="3394812"/>
                  <a:ext cx="345611" cy="536465"/>
                </a:xfrm>
                <a:custGeom>
                  <a:avLst/>
                  <a:gdLst>
                    <a:gd name="connsiteX0" fmla="*/ 0 w 720080"/>
                    <a:gd name="connsiteY0" fmla="*/ 0 h 72008"/>
                    <a:gd name="connsiteX1" fmla="*/ 720080 w 720080"/>
                    <a:gd name="connsiteY1" fmla="*/ 0 h 72008"/>
                    <a:gd name="connsiteX2" fmla="*/ 720080 w 720080"/>
                    <a:gd name="connsiteY2" fmla="*/ 72008 h 72008"/>
                    <a:gd name="connsiteX3" fmla="*/ 0 w 720080"/>
                    <a:gd name="connsiteY3" fmla="*/ 72008 h 72008"/>
                    <a:gd name="connsiteX4" fmla="*/ 0 w 720080"/>
                    <a:gd name="connsiteY4" fmla="*/ 0 h 72008"/>
                    <a:gd name="connsiteX0" fmla="*/ 0 w 720080"/>
                    <a:gd name="connsiteY0" fmla="*/ 827314 h 899322"/>
                    <a:gd name="connsiteX1" fmla="*/ 438503 w 720080"/>
                    <a:gd name="connsiteY1" fmla="*/ 0 h 899322"/>
                    <a:gd name="connsiteX2" fmla="*/ 720080 w 720080"/>
                    <a:gd name="connsiteY2" fmla="*/ 899322 h 899322"/>
                    <a:gd name="connsiteX3" fmla="*/ 0 w 720080"/>
                    <a:gd name="connsiteY3" fmla="*/ 899322 h 899322"/>
                    <a:gd name="connsiteX4" fmla="*/ 0 w 720080"/>
                    <a:gd name="connsiteY4" fmla="*/ 827314 h 899322"/>
                    <a:gd name="connsiteX0" fmla="*/ 124823 w 720080"/>
                    <a:gd name="connsiteY0" fmla="*/ 444137 h 899322"/>
                    <a:gd name="connsiteX1" fmla="*/ 438503 w 720080"/>
                    <a:gd name="connsiteY1" fmla="*/ 0 h 899322"/>
                    <a:gd name="connsiteX2" fmla="*/ 720080 w 720080"/>
                    <a:gd name="connsiteY2" fmla="*/ 899322 h 899322"/>
                    <a:gd name="connsiteX3" fmla="*/ 0 w 720080"/>
                    <a:gd name="connsiteY3" fmla="*/ 899322 h 899322"/>
                    <a:gd name="connsiteX4" fmla="*/ 124823 w 720080"/>
                    <a:gd name="connsiteY4" fmla="*/ 444137 h 899322"/>
                    <a:gd name="connsiteX0" fmla="*/ 0 w 595257"/>
                    <a:gd name="connsiteY0" fmla="*/ 444137 h 899322"/>
                    <a:gd name="connsiteX1" fmla="*/ 313680 w 595257"/>
                    <a:gd name="connsiteY1" fmla="*/ 0 h 899322"/>
                    <a:gd name="connsiteX2" fmla="*/ 595257 w 595257"/>
                    <a:gd name="connsiteY2" fmla="*/ 899322 h 899322"/>
                    <a:gd name="connsiteX3" fmla="*/ 29029 w 595257"/>
                    <a:gd name="connsiteY3" fmla="*/ 530659 h 899322"/>
                    <a:gd name="connsiteX4" fmla="*/ 0 w 595257"/>
                    <a:gd name="connsiteY4" fmla="*/ 444137 h 899322"/>
                    <a:gd name="connsiteX0" fmla="*/ 0 w 363028"/>
                    <a:gd name="connsiteY0" fmla="*/ 444137 h 530659"/>
                    <a:gd name="connsiteX1" fmla="*/ 313680 w 363028"/>
                    <a:gd name="connsiteY1" fmla="*/ 0 h 530659"/>
                    <a:gd name="connsiteX2" fmla="*/ 363028 w 363028"/>
                    <a:gd name="connsiteY2" fmla="*/ 51688 h 530659"/>
                    <a:gd name="connsiteX3" fmla="*/ 29029 w 363028"/>
                    <a:gd name="connsiteY3" fmla="*/ 530659 h 530659"/>
                    <a:gd name="connsiteX4" fmla="*/ 0 w 363028"/>
                    <a:gd name="connsiteY4" fmla="*/ 444137 h 530659"/>
                    <a:gd name="connsiteX0" fmla="*/ 0 w 339805"/>
                    <a:gd name="connsiteY0" fmla="*/ 444137 h 530659"/>
                    <a:gd name="connsiteX1" fmla="*/ 313680 w 339805"/>
                    <a:gd name="connsiteY1" fmla="*/ 0 h 530659"/>
                    <a:gd name="connsiteX2" fmla="*/ 339805 w 339805"/>
                    <a:gd name="connsiteY2" fmla="*/ 60397 h 530659"/>
                    <a:gd name="connsiteX3" fmla="*/ 29029 w 339805"/>
                    <a:gd name="connsiteY3" fmla="*/ 530659 h 530659"/>
                    <a:gd name="connsiteX4" fmla="*/ 0 w 339805"/>
                    <a:gd name="connsiteY4" fmla="*/ 444137 h 530659"/>
                    <a:gd name="connsiteX0" fmla="*/ 0 w 342708"/>
                    <a:gd name="connsiteY0" fmla="*/ 444137 h 530659"/>
                    <a:gd name="connsiteX1" fmla="*/ 313680 w 342708"/>
                    <a:gd name="connsiteY1" fmla="*/ 0 h 530659"/>
                    <a:gd name="connsiteX2" fmla="*/ 342708 w 342708"/>
                    <a:gd name="connsiteY2" fmla="*/ 69106 h 530659"/>
                    <a:gd name="connsiteX3" fmla="*/ 29029 w 342708"/>
                    <a:gd name="connsiteY3" fmla="*/ 530659 h 530659"/>
                    <a:gd name="connsiteX4" fmla="*/ 0 w 342708"/>
                    <a:gd name="connsiteY4" fmla="*/ 444137 h 530659"/>
                    <a:gd name="connsiteX0" fmla="*/ 0 w 345611"/>
                    <a:gd name="connsiteY0" fmla="*/ 455749 h 530659"/>
                    <a:gd name="connsiteX1" fmla="*/ 316583 w 345611"/>
                    <a:gd name="connsiteY1" fmla="*/ 0 h 530659"/>
                    <a:gd name="connsiteX2" fmla="*/ 345611 w 345611"/>
                    <a:gd name="connsiteY2" fmla="*/ 69106 h 530659"/>
                    <a:gd name="connsiteX3" fmla="*/ 31932 w 345611"/>
                    <a:gd name="connsiteY3" fmla="*/ 530659 h 530659"/>
                    <a:gd name="connsiteX4" fmla="*/ 0 w 345611"/>
                    <a:gd name="connsiteY4" fmla="*/ 455749 h 530659"/>
                    <a:gd name="connsiteX0" fmla="*/ 0 w 345611"/>
                    <a:gd name="connsiteY0" fmla="*/ 447041 h 530659"/>
                    <a:gd name="connsiteX1" fmla="*/ 316583 w 345611"/>
                    <a:gd name="connsiteY1" fmla="*/ 0 h 530659"/>
                    <a:gd name="connsiteX2" fmla="*/ 345611 w 345611"/>
                    <a:gd name="connsiteY2" fmla="*/ 69106 h 530659"/>
                    <a:gd name="connsiteX3" fmla="*/ 31932 w 345611"/>
                    <a:gd name="connsiteY3" fmla="*/ 530659 h 530659"/>
                    <a:gd name="connsiteX4" fmla="*/ 0 w 345611"/>
                    <a:gd name="connsiteY4" fmla="*/ 447041 h 530659"/>
                    <a:gd name="connsiteX0" fmla="*/ 0 w 345611"/>
                    <a:gd name="connsiteY0" fmla="*/ 455750 h 539368"/>
                    <a:gd name="connsiteX1" fmla="*/ 316583 w 345611"/>
                    <a:gd name="connsiteY1" fmla="*/ 0 h 539368"/>
                    <a:gd name="connsiteX2" fmla="*/ 345611 w 345611"/>
                    <a:gd name="connsiteY2" fmla="*/ 77815 h 539368"/>
                    <a:gd name="connsiteX3" fmla="*/ 31932 w 345611"/>
                    <a:gd name="connsiteY3" fmla="*/ 539368 h 539368"/>
                    <a:gd name="connsiteX4" fmla="*/ 0 w 345611"/>
                    <a:gd name="connsiteY4" fmla="*/ 455750 h 539368"/>
                    <a:gd name="connsiteX0" fmla="*/ 0 w 345611"/>
                    <a:gd name="connsiteY0" fmla="*/ 447041 h 530659"/>
                    <a:gd name="connsiteX1" fmla="*/ 313681 w 345611"/>
                    <a:gd name="connsiteY1" fmla="*/ 0 h 530659"/>
                    <a:gd name="connsiteX2" fmla="*/ 345611 w 345611"/>
                    <a:gd name="connsiteY2" fmla="*/ 69106 h 530659"/>
                    <a:gd name="connsiteX3" fmla="*/ 31932 w 345611"/>
                    <a:gd name="connsiteY3" fmla="*/ 530659 h 530659"/>
                    <a:gd name="connsiteX4" fmla="*/ 0 w 345611"/>
                    <a:gd name="connsiteY4" fmla="*/ 447041 h 530659"/>
                    <a:gd name="connsiteX0" fmla="*/ 0 w 345611"/>
                    <a:gd name="connsiteY0" fmla="*/ 449944 h 533562"/>
                    <a:gd name="connsiteX1" fmla="*/ 316584 w 345611"/>
                    <a:gd name="connsiteY1" fmla="*/ 0 h 533562"/>
                    <a:gd name="connsiteX2" fmla="*/ 345611 w 345611"/>
                    <a:gd name="connsiteY2" fmla="*/ 72009 h 533562"/>
                    <a:gd name="connsiteX3" fmla="*/ 31932 w 345611"/>
                    <a:gd name="connsiteY3" fmla="*/ 533562 h 533562"/>
                    <a:gd name="connsiteX4" fmla="*/ 0 w 345611"/>
                    <a:gd name="connsiteY4" fmla="*/ 449944 h 533562"/>
                    <a:gd name="connsiteX0" fmla="*/ 0 w 345611"/>
                    <a:gd name="connsiteY0" fmla="*/ 452847 h 536465"/>
                    <a:gd name="connsiteX1" fmla="*/ 316584 w 345611"/>
                    <a:gd name="connsiteY1" fmla="*/ 0 h 536465"/>
                    <a:gd name="connsiteX2" fmla="*/ 345611 w 345611"/>
                    <a:gd name="connsiteY2" fmla="*/ 74912 h 536465"/>
                    <a:gd name="connsiteX3" fmla="*/ 31932 w 345611"/>
                    <a:gd name="connsiteY3" fmla="*/ 536465 h 536465"/>
                    <a:gd name="connsiteX4" fmla="*/ 0 w 345611"/>
                    <a:gd name="connsiteY4" fmla="*/ 452847 h 5364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45611" h="536465">
                      <a:moveTo>
                        <a:pt x="0" y="452847"/>
                      </a:moveTo>
                      <a:lnTo>
                        <a:pt x="316584" y="0"/>
                      </a:lnTo>
                      <a:lnTo>
                        <a:pt x="345611" y="74912"/>
                      </a:lnTo>
                      <a:lnTo>
                        <a:pt x="31932" y="536465"/>
                      </a:lnTo>
                      <a:lnTo>
                        <a:pt x="0" y="452847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1" name="矩形 5"/>
                <p:cNvSpPr/>
                <p:nvPr/>
              </p:nvSpPr>
              <p:spPr>
                <a:xfrm>
                  <a:off x="3907589" y="3089595"/>
                  <a:ext cx="1758804" cy="796073"/>
                </a:xfrm>
                <a:custGeom>
                  <a:avLst/>
                  <a:gdLst>
                    <a:gd name="connsiteX0" fmla="*/ 0 w 1134691"/>
                    <a:gd name="connsiteY0" fmla="*/ 0 h 504056"/>
                    <a:gd name="connsiteX1" fmla="*/ 1134691 w 1134691"/>
                    <a:gd name="connsiteY1" fmla="*/ 0 h 504056"/>
                    <a:gd name="connsiteX2" fmla="*/ 1134691 w 1134691"/>
                    <a:gd name="connsiteY2" fmla="*/ 504056 h 504056"/>
                    <a:gd name="connsiteX3" fmla="*/ 0 w 1134691"/>
                    <a:gd name="connsiteY3" fmla="*/ 504056 h 504056"/>
                    <a:gd name="connsiteX4" fmla="*/ 0 w 1134691"/>
                    <a:gd name="connsiteY4" fmla="*/ 0 h 504056"/>
                    <a:gd name="connsiteX0" fmla="*/ 386080 w 1134691"/>
                    <a:gd name="connsiteY0" fmla="*/ 0 h 913359"/>
                    <a:gd name="connsiteX1" fmla="*/ 1134691 w 1134691"/>
                    <a:gd name="connsiteY1" fmla="*/ 409303 h 913359"/>
                    <a:gd name="connsiteX2" fmla="*/ 1134691 w 1134691"/>
                    <a:gd name="connsiteY2" fmla="*/ 913359 h 913359"/>
                    <a:gd name="connsiteX3" fmla="*/ 0 w 1134691"/>
                    <a:gd name="connsiteY3" fmla="*/ 913359 h 913359"/>
                    <a:gd name="connsiteX4" fmla="*/ 386080 w 1134691"/>
                    <a:gd name="connsiteY4" fmla="*/ 0 h 913359"/>
                    <a:gd name="connsiteX0" fmla="*/ 592182 w 1340793"/>
                    <a:gd name="connsiteY0" fmla="*/ 0 h 913359"/>
                    <a:gd name="connsiteX1" fmla="*/ 1340793 w 1340793"/>
                    <a:gd name="connsiteY1" fmla="*/ 409303 h 913359"/>
                    <a:gd name="connsiteX2" fmla="*/ 1340793 w 1340793"/>
                    <a:gd name="connsiteY2" fmla="*/ 913359 h 913359"/>
                    <a:gd name="connsiteX3" fmla="*/ 0 w 1340793"/>
                    <a:gd name="connsiteY3" fmla="*/ 416970 h 913359"/>
                    <a:gd name="connsiteX4" fmla="*/ 592182 w 1340793"/>
                    <a:gd name="connsiteY4" fmla="*/ 0 h 913359"/>
                    <a:gd name="connsiteX0" fmla="*/ 592182 w 1758804"/>
                    <a:gd name="connsiteY0" fmla="*/ 0 h 913359"/>
                    <a:gd name="connsiteX1" fmla="*/ 1758804 w 1758804"/>
                    <a:gd name="connsiteY1" fmla="*/ 307703 h 913359"/>
                    <a:gd name="connsiteX2" fmla="*/ 1340793 w 1758804"/>
                    <a:gd name="connsiteY2" fmla="*/ 913359 h 913359"/>
                    <a:gd name="connsiteX3" fmla="*/ 0 w 1758804"/>
                    <a:gd name="connsiteY3" fmla="*/ 416970 h 913359"/>
                    <a:gd name="connsiteX4" fmla="*/ 592182 w 1758804"/>
                    <a:gd name="connsiteY4" fmla="*/ 0 h 913359"/>
                    <a:gd name="connsiteX0" fmla="*/ 592182 w 1758804"/>
                    <a:gd name="connsiteY0" fmla="*/ 0 h 774022"/>
                    <a:gd name="connsiteX1" fmla="*/ 1758804 w 1758804"/>
                    <a:gd name="connsiteY1" fmla="*/ 307703 h 774022"/>
                    <a:gd name="connsiteX2" fmla="*/ 1439490 w 1758804"/>
                    <a:gd name="connsiteY2" fmla="*/ 774022 h 774022"/>
                    <a:gd name="connsiteX3" fmla="*/ 0 w 1758804"/>
                    <a:gd name="connsiteY3" fmla="*/ 416970 h 774022"/>
                    <a:gd name="connsiteX4" fmla="*/ 592182 w 1758804"/>
                    <a:gd name="connsiteY4" fmla="*/ 0 h 774022"/>
                    <a:gd name="connsiteX0" fmla="*/ 592182 w 1758804"/>
                    <a:gd name="connsiteY0" fmla="*/ 0 h 669519"/>
                    <a:gd name="connsiteX1" fmla="*/ 1758804 w 1758804"/>
                    <a:gd name="connsiteY1" fmla="*/ 307703 h 669519"/>
                    <a:gd name="connsiteX2" fmla="*/ 1404656 w 1758804"/>
                    <a:gd name="connsiteY2" fmla="*/ 669519 h 669519"/>
                    <a:gd name="connsiteX3" fmla="*/ 0 w 1758804"/>
                    <a:gd name="connsiteY3" fmla="*/ 416970 h 669519"/>
                    <a:gd name="connsiteX4" fmla="*/ 592182 w 1758804"/>
                    <a:gd name="connsiteY4" fmla="*/ 0 h 669519"/>
                    <a:gd name="connsiteX0" fmla="*/ 592182 w 1758804"/>
                    <a:gd name="connsiteY0" fmla="*/ 0 h 756605"/>
                    <a:gd name="connsiteX1" fmla="*/ 1758804 w 1758804"/>
                    <a:gd name="connsiteY1" fmla="*/ 307703 h 756605"/>
                    <a:gd name="connsiteX2" fmla="*/ 1439490 w 1758804"/>
                    <a:gd name="connsiteY2" fmla="*/ 756605 h 756605"/>
                    <a:gd name="connsiteX3" fmla="*/ 0 w 1758804"/>
                    <a:gd name="connsiteY3" fmla="*/ 416970 h 756605"/>
                    <a:gd name="connsiteX4" fmla="*/ 592182 w 1758804"/>
                    <a:gd name="connsiteY4" fmla="*/ 0 h 756605"/>
                    <a:gd name="connsiteX0" fmla="*/ 592182 w 1758804"/>
                    <a:gd name="connsiteY0" fmla="*/ 0 h 756605"/>
                    <a:gd name="connsiteX1" fmla="*/ 1758804 w 1758804"/>
                    <a:gd name="connsiteY1" fmla="*/ 307703 h 756605"/>
                    <a:gd name="connsiteX2" fmla="*/ 1439490 w 1758804"/>
                    <a:gd name="connsiteY2" fmla="*/ 756605 h 756605"/>
                    <a:gd name="connsiteX3" fmla="*/ 0 w 1758804"/>
                    <a:gd name="connsiteY3" fmla="*/ 416970 h 756605"/>
                    <a:gd name="connsiteX4" fmla="*/ 592182 w 1758804"/>
                    <a:gd name="connsiteY4" fmla="*/ 0 h 756605"/>
                    <a:gd name="connsiteX0" fmla="*/ 592182 w 1758804"/>
                    <a:gd name="connsiteY0" fmla="*/ 0 h 756605"/>
                    <a:gd name="connsiteX1" fmla="*/ 1758804 w 1758804"/>
                    <a:gd name="connsiteY1" fmla="*/ 307703 h 756605"/>
                    <a:gd name="connsiteX2" fmla="*/ 1439490 w 1758804"/>
                    <a:gd name="connsiteY2" fmla="*/ 756605 h 756605"/>
                    <a:gd name="connsiteX3" fmla="*/ 0 w 1758804"/>
                    <a:gd name="connsiteY3" fmla="*/ 416970 h 756605"/>
                    <a:gd name="connsiteX4" fmla="*/ 592182 w 1758804"/>
                    <a:gd name="connsiteY4" fmla="*/ 0 h 756605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  <a:gd name="connsiteX0" fmla="*/ 592182 w 1758804"/>
                    <a:gd name="connsiteY0" fmla="*/ 0 h 796073"/>
                    <a:gd name="connsiteX1" fmla="*/ 1758804 w 1758804"/>
                    <a:gd name="connsiteY1" fmla="*/ 307703 h 796073"/>
                    <a:gd name="connsiteX2" fmla="*/ 1439490 w 1758804"/>
                    <a:gd name="connsiteY2" fmla="*/ 756605 h 796073"/>
                    <a:gd name="connsiteX3" fmla="*/ 0 w 1758804"/>
                    <a:gd name="connsiteY3" fmla="*/ 416970 h 796073"/>
                    <a:gd name="connsiteX4" fmla="*/ 592182 w 1758804"/>
                    <a:gd name="connsiteY4" fmla="*/ 0 h 7960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58804" h="796073">
                      <a:moveTo>
                        <a:pt x="592182" y="0"/>
                      </a:moveTo>
                      <a:cubicBezTo>
                        <a:pt x="853331" y="212876"/>
                        <a:pt x="1216079" y="379307"/>
                        <a:pt x="1758804" y="307703"/>
                      </a:cubicBezTo>
                      <a:lnTo>
                        <a:pt x="1439490" y="756605"/>
                      </a:lnTo>
                      <a:cubicBezTo>
                        <a:pt x="805809" y="872719"/>
                        <a:pt x="424676" y="724673"/>
                        <a:pt x="0" y="416970"/>
                      </a:cubicBezTo>
                      <a:lnTo>
                        <a:pt x="592182" y="0"/>
                      </a:lnTo>
                      <a:close/>
                    </a:path>
                  </a:pathLst>
                </a:custGeom>
                <a:solidFill>
                  <a:srgbClr val="18478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latin typeface="Franklin Gothic Demi Cond" pitchFamily="34" charset="0"/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8" name="矩形 5"/>
              <p:cNvSpPr/>
              <p:nvPr/>
            </p:nvSpPr>
            <p:spPr>
              <a:xfrm>
                <a:off x="3907590" y="3279249"/>
                <a:ext cx="1365363" cy="605446"/>
              </a:xfrm>
              <a:custGeom>
                <a:avLst/>
                <a:gdLst/>
                <a:ahLst/>
                <a:cxnLst/>
                <a:rect l="l" t="t" r="r" b="b"/>
                <a:pathLst>
                  <a:path w="1365363" h="605446">
                    <a:moveTo>
                      <a:pt x="323078" y="0"/>
                    </a:moveTo>
                    <a:cubicBezTo>
                      <a:pt x="541057" y="289956"/>
                      <a:pt x="917753" y="504182"/>
                      <a:pt x="1365363" y="577393"/>
                    </a:cubicBezTo>
                    <a:cubicBezTo>
                      <a:pt x="775693" y="671316"/>
                      <a:pt x="407935" y="523060"/>
                      <a:pt x="0" y="227487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bg1">
                      <a:alpha val="0"/>
                    </a:schemeClr>
                  </a:gs>
                  <a:gs pos="100000">
                    <a:srgbClr val="18478F"/>
                  </a:gs>
                </a:gsLst>
                <a:lin ang="7800000" scaled="0"/>
              </a:gra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latin typeface="Franklin Gothic Demi Cond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6" name="TextBox 35"/>
            <p:cNvSpPr txBox="1"/>
            <p:nvPr/>
          </p:nvSpPr>
          <p:spPr>
            <a:xfrm>
              <a:off x="4573168" y="3313462"/>
              <a:ext cx="328662" cy="400108"/>
            </a:xfrm>
            <a:prstGeom prst="rect">
              <a:avLst/>
            </a:prstGeom>
            <a:gradFill>
              <a:gsLst>
                <a:gs pos="0">
                  <a:schemeClr val="bg1">
                    <a:alpha val="0"/>
                  </a:schemeClr>
                </a:gs>
                <a:gs pos="100000">
                  <a:srgbClr val="18478F"/>
                </a:gs>
              </a:gsLst>
              <a:lin ang="7800000" scaled="0"/>
            </a:gradFill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chemeClr val="bg1"/>
                  </a:soli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Franklin Gothic Demi Cond" pitchFamily="34" charset="0"/>
                  <a:ea typeface="微软雅黑" panose="020B0503020204020204" pitchFamily="34" charset="-122"/>
                </a:rPr>
                <a:t>3</a:t>
              </a:r>
              <a:endParaRPr lang="zh-CN" altLang="en-US" b="1" dirty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Franklin Gothic Demi Cond" pitchFamily="34" charset="0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324"/>
          <p:cNvCxnSpPr/>
          <p:nvPr/>
        </p:nvCxnSpPr>
        <p:spPr>
          <a:xfrm>
            <a:off x="357158" y="1142990"/>
            <a:ext cx="2781530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327"/>
          <p:cNvCxnSpPr/>
          <p:nvPr/>
        </p:nvCxnSpPr>
        <p:spPr>
          <a:xfrm>
            <a:off x="220767" y="3520002"/>
            <a:ext cx="2764542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328"/>
          <p:cNvCxnSpPr/>
          <p:nvPr/>
        </p:nvCxnSpPr>
        <p:spPr>
          <a:xfrm>
            <a:off x="5786446" y="1142990"/>
            <a:ext cx="2802754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327"/>
          <p:cNvCxnSpPr/>
          <p:nvPr/>
        </p:nvCxnSpPr>
        <p:spPr>
          <a:xfrm>
            <a:off x="5792828" y="3485204"/>
            <a:ext cx="2764542" cy="0"/>
          </a:xfrm>
          <a:prstGeom prst="line">
            <a:avLst/>
          </a:prstGeom>
          <a:ln>
            <a:solidFill>
              <a:schemeClr val="tx1"/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Прямоугольник 45"/>
          <p:cNvSpPr/>
          <p:nvPr/>
        </p:nvSpPr>
        <p:spPr>
          <a:xfrm>
            <a:off x="357158" y="1284912"/>
            <a:ext cx="36433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Гражданин Российской Федерации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142844" y="3714758"/>
            <a:ext cx="342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Достиг возраста 18 лет на день голосования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4786314" y="3643320"/>
            <a:ext cx="38107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Имеет подтвержденную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учетную запись на портале Госуслуг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5715008" y="1213474"/>
            <a:ext cx="34289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Данные на ЕПГУ сопоставлены с регистром избирателей ГАС «Выборы»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УЧАСТНИКИ 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4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6" name="矩形 236"/>
          <p:cNvSpPr/>
          <p:nvPr/>
        </p:nvSpPr>
        <p:spPr>
          <a:xfrm>
            <a:off x="179512" y="1419622"/>
            <a:ext cx="3384376" cy="792088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Franklin Gothic Demi Cond" pitchFamily="34" charset="0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8" name="组合 237"/>
          <p:cNvGrpSpPr/>
          <p:nvPr/>
        </p:nvGrpSpPr>
        <p:grpSpPr>
          <a:xfrm>
            <a:off x="107504" y="1419622"/>
            <a:ext cx="899054" cy="515474"/>
            <a:chOff x="3328416" y="4926867"/>
            <a:chExt cx="1883664" cy="1080000"/>
          </a:xfrm>
        </p:grpSpPr>
        <p:sp>
          <p:nvSpPr>
            <p:cNvPr id="9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Franklin Gothic Demi Cond" pitchFamily="34" charset="0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12" name="文本框 18"/>
          <p:cNvSpPr txBox="1"/>
          <p:nvPr/>
        </p:nvSpPr>
        <p:spPr>
          <a:xfrm>
            <a:off x="323528" y="1419622"/>
            <a:ext cx="521746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Franklin Gothic Demi Cond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Franklin Gothic Demi Cond" pitchFamily="34" charset="0"/>
                <a:ea typeface="时尚中黑简体" panose="01010104010101010101" pitchFamily="2" charset="-122"/>
                <a:cs typeface="Arial" pitchFamily="34" charset="0"/>
              </a:rPr>
              <a:t>1</a:t>
            </a:r>
            <a:endParaRPr lang="zh-CN" altLang="en-US" sz="3000" dirty="0">
              <a:solidFill>
                <a:srgbClr val="FF0000"/>
              </a:solidFill>
              <a:latin typeface="Franklin Gothic Demi Cond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14" name="文本框 35"/>
          <p:cNvSpPr txBox="1"/>
          <p:nvPr/>
        </p:nvSpPr>
        <p:spPr>
          <a:xfrm>
            <a:off x="992456" y="1511056"/>
            <a:ext cx="324036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Franklin Gothic Demi Cond" pitchFamily="34" charset="0"/>
                <a:cs typeface="Arial" pitchFamily="34" charset="0"/>
              </a:rPr>
              <a:t>Выполните вход в </a:t>
            </a:r>
            <a:r>
              <a:rPr lang="ru-RU" sz="1600" dirty="0" smtClean="0">
                <a:latin typeface="Franklin Gothic Demi Cond" pitchFamily="34" charset="0"/>
                <a:cs typeface="Arial" pitchFamily="34" charset="0"/>
              </a:rPr>
              <a:t>ЛК</a:t>
            </a:r>
            <a:br>
              <a:rPr lang="ru-RU" sz="1600" dirty="0" smtClean="0">
                <a:latin typeface="Franklin Gothic Demi Cond" pitchFamily="34" charset="0"/>
                <a:cs typeface="Arial" pitchFamily="34" charset="0"/>
              </a:rPr>
            </a:br>
            <a:r>
              <a:rPr lang="ru-RU" sz="1600" dirty="0" smtClean="0">
                <a:latin typeface="Franklin Gothic Demi Cond" pitchFamily="34" charset="0"/>
                <a:cs typeface="Arial" pitchFamily="34" charset="0"/>
              </a:rPr>
              <a:t>gosuslugi.ru </a:t>
            </a:r>
            <a:endParaRPr lang="ru-RU" sz="1600" dirty="0"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15" name="Freeform 154"/>
          <p:cNvSpPr>
            <a:spLocks noChangeAspect="1" noEditPoints="1"/>
          </p:cNvSpPr>
          <p:nvPr/>
        </p:nvSpPr>
        <p:spPr bwMode="auto">
          <a:xfrm>
            <a:off x="3275856" y="1923678"/>
            <a:ext cx="241260" cy="223372"/>
          </a:xfrm>
          <a:custGeom>
            <a:avLst/>
            <a:gdLst>
              <a:gd name="T0" fmla="*/ 191 w 257"/>
              <a:gd name="T1" fmla="*/ 125 h 238"/>
              <a:gd name="T2" fmla="*/ 134 w 257"/>
              <a:gd name="T3" fmla="*/ 160 h 238"/>
              <a:gd name="T4" fmla="*/ 227 w 257"/>
              <a:gd name="T5" fmla="*/ 43 h 238"/>
              <a:gd name="T6" fmla="*/ 185 w 257"/>
              <a:gd name="T7" fmla="*/ 46 h 238"/>
              <a:gd name="T8" fmla="*/ 134 w 257"/>
              <a:gd name="T9" fmla="*/ 0 h 238"/>
              <a:gd name="T10" fmla="*/ 128 w 257"/>
              <a:gd name="T11" fmla="*/ 51 h 238"/>
              <a:gd name="T12" fmla="*/ 123 w 257"/>
              <a:gd name="T13" fmla="*/ 0 h 238"/>
              <a:gd name="T14" fmla="*/ 72 w 257"/>
              <a:gd name="T15" fmla="*/ 46 h 238"/>
              <a:gd name="T16" fmla="*/ 30 w 257"/>
              <a:gd name="T17" fmla="*/ 43 h 238"/>
              <a:gd name="T18" fmla="*/ 134 w 257"/>
              <a:gd name="T19" fmla="*/ 74 h 238"/>
              <a:gd name="T20" fmla="*/ 191 w 257"/>
              <a:gd name="T21" fmla="*/ 114 h 238"/>
              <a:gd name="T22" fmla="*/ 134 w 257"/>
              <a:gd name="T23" fmla="*/ 74 h 238"/>
              <a:gd name="T24" fmla="*/ 234 w 257"/>
              <a:gd name="T25" fmla="*/ 52 h 238"/>
              <a:gd name="T26" fmla="*/ 194 w 257"/>
              <a:gd name="T27" fmla="*/ 67 h 238"/>
              <a:gd name="T28" fmla="*/ 202 w 257"/>
              <a:gd name="T29" fmla="*/ 114 h 238"/>
              <a:gd name="T30" fmla="*/ 202 w 257"/>
              <a:gd name="T31" fmla="*/ 125 h 238"/>
              <a:gd name="T32" fmla="*/ 233 w 257"/>
              <a:gd name="T33" fmla="*/ 181 h 238"/>
              <a:gd name="T34" fmla="*/ 257 w 257"/>
              <a:gd name="T35" fmla="*/ 125 h 238"/>
              <a:gd name="T36" fmla="*/ 213 w 257"/>
              <a:gd name="T37" fmla="*/ 114 h 238"/>
              <a:gd name="T38" fmla="*/ 123 w 257"/>
              <a:gd name="T39" fmla="*/ 74 h 238"/>
              <a:gd name="T40" fmla="*/ 66 w 257"/>
              <a:gd name="T41" fmla="*/ 114 h 238"/>
              <a:gd name="T42" fmla="*/ 123 w 257"/>
              <a:gd name="T43" fmla="*/ 74 h 238"/>
              <a:gd name="T44" fmla="*/ 63 w 257"/>
              <a:gd name="T45" fmla="*/ 67 h 238"/>
              <a:gd name="T46" fmla="*/ 22 w 257"/>
              <a:gd name="T47" fmla="*/ 52 h 238"/>
              <a:gd name="T48" fmla="*/ 43 w 257"/>
              <a:gd name="T49" fmla="*/ 114 h 238"/>
              <a:gd name="T50" fmla="*/ 0 w 257"/>
              <a:gd name="T51" fmla="*/ 125 h 238"/>
              <a:gd name="T52" fmla="*/ 24 w 257"/>
              <a:gd name="T53" fmla="*/ 181 h 238"/>
              <a:gd name="T54" fmla="*/ 55 w 257"/>
              <a:gd name="T55" fmla="*/ 125 h 238"/>
              <a:gd name="T56" fmla="*/ 55 w 257"/>
              <a:gd name="T57" fmla="*/ 114 h 238"/>
              <a:gd name="T58" fmla="*/ 29 w 257"/>
              <a:gd name="T59" fmla="*/ 191 h 238"/>
              <a:gd name="T60" fmla="*/ 104 w 257"/>
              <a:gd name="T61" fmla="*/ 236 h 238"/>
              <a:gd name="T62" fmla="*/ 82 w 257"/>
              <a:gd name="T63" fmla="*/ 186 h 238"/>
              <a:gd name="T64" fmla="*/ 123 w 257"/>
              <a:gd name="T65" fmla="*/ 183 h 238"/>
              <a:gd name="T66" fmla="*/ 134 w 257"/>
              <a:gd name="T67" fmla="*/ 183 h 238"/>
              <a:gd name="T68" fmla="*/ 175 w 257"/>
              <a:gd name="T69" fmla="*/ 186 h 238"/>
              <a:gd name="T70" fmla="*/ 153 w 257"/>
              <a:gd name="T71" fmla="*/ 236 h 238"/>
              <a:gd name="T72" fmla="*/ 228 w 257"/>
              <a:gd name="T73" fmla="*/ 191 h 238"/>
              <a:gd name="T74" fmla="*/ 123 w 257"/>
              <a:gd name="T75" fmla="*/ 160 h 238"/>
              <a:gd name="T76" fmla="*/ 66 w 257"/>
              <a:gd name="T77" fmla="*/ 125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257" h="238">
                <a:moveTo>
                  <a:pt x="134" y="125"/>
                </a:moveTo>
                <a:cubicBezTo>
                  <a:pt x="191" y="125"/>
                  <a:pt x="191" y="125"/>
                  <a:pt x="191" y="125"/>
                </a:cubicBezTo>
                <a:cubicBezTo>
                  <a:pt x="190" y="139"/>
                  <a:pt x="188" y="152"/>
                  <a:pt x="184" y="165"/>
                </a:cubicBezTo>
                <a:cubicBezTo>
                  <a:pt x="168" y="162"/>
                  <a:pt x="151" y="160"/>
                  <a:pt x="134" y="160"/>
                </a:cubicBezTo>
                <a:lnTo>
                  <a:pt x="134" y="125"/>
                </a:lnTo>
                <a:close/>
                <a:moveTo>
                  <a:pt x="227" y="43"/>
                </a:moveTo>
                <a:cubicBezTo>
                  <a:pt x="209" y="23"/>
                  <a:pt x="183" y="8"/>
                  <a:pt x="153" y="2"/>
                </a:cubicBezTo>
                <a:cubicBezTo>
                  <a:pt x="166" y="15"/>
                  <a:pt x="177" y="30"/>
                  <a:pt x="185" y="46"/>
                </a:cubicBezTo>
                <a:cubicBezTo>
                  <a:pt x="181" y="46"/>
                  <a:pt x="177" y="47"/>
                  <a:pt x="173" y="48"/>
                </a:cubicBezTo>
                <a:cubicBezTo>
                  <a:pt x="164" y="30"/>
                  <a:pt x="150" y="14"/>
                  <a:pt x="134" y="0"/>
                </a:cubicBezTo>
                <a:cubicBezTo>
                  <a:pt x="134" y="51"/>
                  <a:pt x="134" y="51"/>
                  <a:pt x="134" y="51"/>
                </a:cubicBezTo>
                <a:cubicBezTo>
                  <a:pt x="132" y="51"/>
                  <a:pt x="130" y="51"/>
                  <a:pt x="128" y="51"/>
                </a:cubicBezTo>
                <a:cubicBezTo>
                  <a:pt x="127" y="51"/>
                  <a:pt x="125" y="51"/>
                  <a:pt x="123" y="51"/>
                </a:cubicBezTo>
                <a:cubicBezTo>
                  <a:pt x="123" y="0"/>
                  <a:pt x="123" y="0"/>
                  <a:pt x="123" y="0"/>
                </a:cubicBezTo>
                <a:cubicBezTo>
                  <a:pt x="106" y="14"/>
                  <a:pt x="93" y="30"/>
                  <a:pt x="84" y="48"/>
                </a:cubicBezTo>
                <a:cubicBezTo>
                  <a:pt x="80" y="47"/>
                  <a:pt x="76" y="46"/>
                  <a:pt x="72" y="46"/>
                </a:cubicBezTo>
                <a:cubicBezTo>
                  <a:pt x="80" y="30"/>
                  <a:pt x="91" y="15"/>
                  <a:pt x="104" y="2"/>
                </a:cubicBezTo>
                <a:cubicBezTo>
                  <a:pt x="74" y="8"/>
                  <a:pt x="48" y="23"/>
                  <a:pt x="30" y="43"/>
                </a:cubicBezTo>
                <a:cubicBezTo>
                  <a:pt x="78" y="69"/>
                  <a:pt x="179" y="69"/>
                  <a:pt x="227" y="43"/>
                </a:cubicBezTo>
                <a:close/>
                <a:moveTo>
                  <a:pt x="134" y="74"/>
                </a:moveTo>
                <a:cubicBezTo>
                  <a:pt x="134" y="114"/>
                  <a:pt x="134" y="114"/>
                  <a:pt x="134" y="114"/>
                </a:cubicBezTo>
                <a:cubicBezTo>
                  <a:pt x="191" y="114"/>
                  <a:pt x="191" y="114"/>
                  <a:pt x="191" y="114"/>
                </a:cubicBezTo>
                <a:cubicBezTo>
                  <a:pt x="190" y="98"/>
                  <a:pt x="187" y="83"/>
                  <a:pt x="182" y="69"/>
                </a:cubicBezTo>
                <a:cubicBezTo>
                  <a:pt x="167" y="72"/>
                  <a:pt x="151" y="73"/>
                  <a:pt x="134" y="74"/>
                </a:cubicBezTo>
                <a:close/>
                <a:moveTo>
                  <a:pt x="257" y="114"/>
                </a:moveTo>
                <a:cubicBezTo>
                  <a:pt x="255" y="91"/>
                  <a:pt x="247" y="70"/>
                  <a:pt x="234" y="52"/>
                </a:cubicBezTo>
                <a:cubicBezTo>
                  <a:pt x="234" y="52"/>
                  <a:pt x="234" y="53"/>
                  <a:pt x="233" y="53"/>
                </a:cubicBezTo>
                <a:cubicBezTo>
                  <a:pt x="222" y="59"/>
                  <a:pt x="209" y="64"/>
                  <a:pt x="194" y="67"/>
                </a:cubicBezTo>
                <a:cubicBezTo>
                  <a:pt x="199" y="82"/>
                  <a:pt x="201" y="97"/>
                  <a:pt x="202" y="114"/>
                </a:cubicBezTo>
                <a:cubicBezTo>
                  <a:pt x="202" y="114"/>
                  <a:pt x="202" y="114"/>
                  <a:pt x="202" y="114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25"/>
                  <a:pt x="202" y="125"/>
                  <a:pt x="202" y="125"/>
                </a:cubicBezTo>
                <a:cubicBezTo>
                  <a:pt x="202" y="139"/>
                  <a:pt x="199" y="154"/>
                  <a:pt x="195" y="167"/>
                </a:cubicBezTo>
                <a:cubicBezTo>
                  <a:pt x="209" y="170"/>
                  <a:pt x="222" y="175"/>
                  <a:pt x="233" y="181"/>
                </a:cubicBezTo>
                <a:cubicBezTo>
                  <a:pt x="235" y="182"/>
                  <a:pt x="236" y="182"/>
                  <a:pt x="237" y="183"/>
                </a:cubicBezTo>
                <a:cubicBezTo>
                  <a:pt x="248" y="166"/>
                  <a:pt x="255" y="146"/>
                  <a:pt x="257" y="125"/>
                </a:cubicBezTo>
                <a:cubicBezTo>
                  <a:pt x="213" y="125"/>
                  <a:pt x="213" y="125"/>
                  <a:pt x="213" y="125"/>
                </a:cubicBezTo>
                <a:cubicBezTo>
                  <a:pt x="213" y="114"/>
                  <a:pt x="213" y="114"/>
                  <a:pt x="213" y="114"/>
                </a:cubicBezTo>
                <a:lnTo>
                  <a:pt x="257" y="114"/>
                </a:lnTo>
                <a:close/>
                <a:moveTo>
                  <a:pt x="123" y="74"/>
                </a:moveTo>
                <a:cubicBezTo>
                  <a:pt x="106" y="73"/>
                  <a:pt x="90" y="72"/>
                  <a:pt x="74" y="69"/>
                </a:cubicBezTo>
                <a:cubicBezTo>
                  <a:pt x="70" y="83"/>
                  <a:pt x="67" y="98"/>
                  <a:pt x="66" y="114"/>
                </a:cubicBezTo>
                <a:cubicBezTo>
                  <a:pt x="123" y="114"/>
                  <a:pt x="123" y="114"/>
                  <a:pt x="123" y="114"/>
                </a:cubicBezTo>
                <a:lnTo>
                  <a:pt x="123" y="74"/>
                </a:lnTo>
                <a:close/>
                <a:moveTo>
                  <a:pt x="55" y="114"/>
                </a:moveTo>
                <a:cubicBezTo>
                  <a:pt x="55" y="97"/>
                  <a:pt x="58" y="82"/>
                  <a:pt x="63" y="67"/>
                </a:cubicBezTo>
                <a:cubicBezTo>
                  <a:pt x="48" y="64"/>
                  <a:pt x="35" y="59"/>
                  <a:pt x="24" y="53"/>
                </a:cubicBezTo>
                <a:cubicBezTo>
                  <a:pt x="23" y="53"/>
                  <a:pt x="23" y="52"/>
                  <a:pt x="22" y="52"/>
                </a:cubicBezTo>
                <a:cubicBezTo>
                  <a:pt x="9" y="70"/>
                  <a:pt x="1" y="91"/>
                  <a:pt x="0" y="114"/>
                </a:cubicBezTo>
                <a:cubicBezTo>
                  <a:pt x="43" y="114"/>
                  <a:pt x="43" y="114"/>
                  <a:pt x="43" y="114"/>
                </a:cubicBezTo>
                <a:cubicBezTo>
                  <a:pt x="43" y="125"/>
                  <a:pt x="43" y="125"/>
                  <a:pt x="43" y="125"/>
                </a:cubicBezTo>
                <a:cubicBezTo>
                  <a:pt x="0" y="125"/>
                  <a:pt x="0" y="125"/>
                  <a:pt x="0" y="125"/>
                </a:cubicBezTo>
                <a:cubicBezTo>
                  <a:pt x="1" y="146"/>
                  <a:pt x="8" y="166"/>
                  <a:pt x="20" y="183"/>
                </a:cubicBezTo>
                <a:cubicBezTo>
                  <a:pt x="21" y="182"/>
                  <a:pt x="22" y="182"/>
                  <a:pt x="24" y="181"/>
                </a:cubicBezTo>
                <a:cubicBezTo>
                  <a:pt x="34" y="175"/>
                  <a:pt x="47" y="170"/>
                  <a:pt x="62" y="167"/>
                </a:cubicBezTo>
                <a:cubicBezTo>
                  <a:pt x="58" y="154"/>
                  <a:pt x="55" y="139"/>
                  <a:pt x="55" y="125"/>
                </a:cubicBezTo>
                <a:cubicBezTo>
                  <a:pt x="55" y="125"/>
                  <a:pt x="55" y="125"/>
                  <a:pt x="55" y="125"/>
                </a:cubicBezTo>
                <a:cubicBezTo>
                  <a:pt x="55" y="114"/>
                  <a:pt x="55" y="114"/>
                  <a:pt x="55" y="114"/>
                </a:cubicBezTo>
                <a:close/>
                <a:moveTo>
                  <a:pt x="228" y="191"/>
                </a:moveTo>
                <a:cubicBezTo>
                  <a:pt x="179" y="165"/>
                  <a:pt x="77" y="165"/>
                  <a:pt x="29" y="191"/>
                </a:cubicBezTo>
                <a:cubicBezTo>
                  <a:pt x="29" y="191"/>
                  <a:pt x="28" y="192"/>
                  <a:pt x="27" y="192"/>
                </a:cubicBezTo>
                <a:cubicBezTo>
                  <a:pt x="46" y="214"/>
                  <a:pt x="73" y="230"/>
                  <a:pt x="104" y="236"/>
                </a:cubicBezTo>
                <a:cubicBezTo>
                  <a:pt x="90" y="222"/>
                  <a:pt x="78" y="206"/>
                  <a:pt x="70" y="188"/>
                </a:cubicBezTo>
                <a:cubicBezTo>
                  <a:pt x="74" y="188"/>
                  <a:pt x="78" y="187"/>
                  <a:pt x="82" y="186"/>
                </a:cubicBezTo>
                <a:cubicBezTo>
                  <a:pt x="91" y="206"/>
                  <a:pt x="105" y="224"/>
                  <a:pt x="123" y="238"/>
                </a:cubicBezTo>
                <a:cubicBezTo>
                  <a:pt x="123" y="183"/>
                  <a:pt x="123" y="183"/>
                  <a:pt x="123" y="183"/>
                </a:cubicBezTo>
                <a:cubicBezTo>
                  <a:pt x="125" y="183"/>
                  <a:pt x="127" y="183"/>
                  <a:pt x="128" y="183"/>
                </a:cubicBezTo>
                <a:cubicBezTo>
                  <a:pt x="130" y="183"/>
                  <a:pt x="132" y="183"/>
                  <a:pt x="134" y="183"/>
                </a:cubicBezTo>
                <a:cubicBezTo>
                  <a:pt x="134" y="238"/>
                  <a:pt x="134" y="238"/>
                  <a:pt x="134" y="238"/>
                </a:cubicBezTo>
                <a:cubicBezTo>
                  <a:pt x="152" y="224"/>
                  <a:pt x="166" y="206"/>
                  <a:pt x="175" y="186"/>
                </a:cubicBezTo>
                <a:cubicBezTo>
                  <a:pt x="179" y="187"/>
                  <a:pt x="183" y="188"/>
                  <a:pt x="187" y="188"/>
                </a:cubicBezTo>
                <a:cubicBezTo>
                  <a:pt x="179" y="206"/>
                  <a:pt x="167" y="222"/>
                  <a:pt x="153" y="236"/>
                </a:cubicBezTo>
                <a:cubicBezTo>
                  <a:pt x="184" y="230"/>
                  <a:pt x="211" y="214"/>
                  <a:pt x="230" y="192"/>
                </a:cubicBezTo>
                <a:cubicBezTo>
                  <a:pt x="229" y="191"/>
                  <a:pt x="228" y="191"/>
                  <a:pt x="228" y="191"/>
                </a:cubicBezTo>
                <a:close/>
                <a:moveTo>
                  <a:pt x="73" y="165"/>
                </a:moveTo>
                <a:cubicBezTo>
                  <a:pt x="89" y="162"/>
                  <a:pt x="106" y="160"/>
                  <a:pt x="123" y="160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66" y="125"/>
                  <a:pt x="66" y="125"/>
                  <a:pt x="66" y="125"/>
                </a:cubicBezTo>
                <a:cubicBezTo>
                  <a:pt x="67" y="139"/>
                  <a:pt x="69" y="152"/>
                  <a:pt x="73" y="165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514350">
              <a:defRPr/>
            </a:pPr>
            <a:endParaRPr lang="zh-CN" altLang="en-US" sz="800" kern="0" dirty="0" smtClean="0">
              <a:solidFill>
                <a:prstClr val="black"/>
              </a:solidFill>
              <a:latin typeface="Franklin Gothic Demi Cond" pitchFamily="34" charset="0"/>
              <a:ea typeface="宋体"/>
              <a:sym typeface="Arial" panose="020B0604020202020204" pitchFamily="34" charset="0"/>
            </a:endParaRPr>
          </a:p>
        </p:txBody>
      </p:sp>
      <p:sp>
        <p:nvSpPr>
          <p:cNvPr id="16" name="矩形 236"/>
          <p:cNvSpPr/>
          <p:nvPr/>
        </p:nvSpPr>
        <p:spPr>
          <a:xfrm>
            <a:off x="179512" y="2643758"/>
            <a:ext cx="3384376" cy="792088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Franklin Gothic Demi Cond" pitchFamily="34" charset="0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17" name="组合 237"/>
          <p:cNvGrpSpPr/>
          <p:nvPr/>
        </p:nvGrpSpPr>
        <p:grpSpPr>
          <a:xfrm>
            <a:off x="120733" y="2643925"/>
            <a:ext cx="899054" cy="515474"/>
            <a:chOff x="3328416" y="4926867"/>
            <a:chExt cx="1883664" cy="1080000"/>
          </a:xfrm>
        </p:grpSpPr>
        <p:sp>
          <p:nvSpPr>
            <p:cNvPr id="18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Franklin Gothic Demi Cond" pitchFamily="34" charset="0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19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20" name="文本框 18"/>
          <p:cNvSpPr txBox="1"/>
          <p:nvPr/>
        </p:nvSpPr>
        <p:spPr>
          <a:xfrm>
            <a:off x="336757" y="2643925"/>
            <a:ext cx="53283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Franklin Gothic Demi Cond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Franklin Gothic Demi Cond" pitchFamily="34" charset="0"/>
                <a:ea typeface="时尚中黑简体" panose="01010104010101010101" pitchFamily="2" charset="-122"/>
                <a:cs typeface="Arial" pitchFamily="34" charset="0"/>
              </a:rPr>
              <a:t>2</a:t>
            </a:r>
            <a:endParaRPr lang="zh-CN" altLang="en-US" sz="3000" dirty="0">
              <a:solidFill>
                <a:srgbClr val="FF0000"/>
              </a:solidFill>
              <a:latin typeface="Franklin Gothic Demi Cond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21" name="文本框 35"/>
          <p:cNvSpPr txBox="1"/>
          <p:nvPr/>
        </p:nvSpPr>
        <p:spPr>
          <a:xfrm>
            <a:off x="1043608" y="2728160"/>
            <a:ext cx="3240360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Franklin Gothic Demi Cond" pitchFamily="34" charset="0"/>
                <a:cs typeface="Arial" pitchFamily="34" charset="0"/>
              </a:rPr>
              <a:t>Перейдите в раздел </a:t>
            </a:r>
          </a:p>
          <a:p>
            <a:r>
              <a:rPr lang="ru-RU" sz="1600" dirty="0" smtClean="0">
                <a:latin typeface="Franklin Gothic Demi Cond" pitchFamily="34" charset="0"/>
                <a:cs typeface="Arial" pitchFamily="34" charset="0"/>
              </a:rPr>
              <a:t>«Мои данные»</a:t>
            </a:r>
          </a:p>
        </p:txBody>
      </p:sp>
      <p:sp>
        <p:nvSpPr>
          <p:cNvPr id="23" name="矩形 236"/>
          <p:cNvSpPr/>
          <p:nvPr/>
        </p:nvSpPr>
        <p:spPr>
          <a:xfrm>
            <a:off x="179512" y="3851758"/>
            <a:ext cx="3370394" cy="864096"/>
          </a:xfrm>
          <a:prstGeom prst="rect">
            <a:avLst/>
          </a:prstGeom>
          <a:solidFill>
            <a:srgbClr val="18478F"/>
          </a:solidFill>
          <a:ln>
            <a:noFill/>
          </a:ln>
          <a:effectLst>
            <a:outerShdw blurRad="266700" dist="114300" dir="16200000" rotWithShape="0">
              <a:prstClr val="black">
                <a:alpha val="40000"/>
              </a:prstClr>
            </a:outerShdw>
          </a:effectLst>
        </p:spPr>
        <p:txBody>
          <a:bodyPr vert="horz" wrap="square" lIns="51435" tIns="25718" rIns="51435" bIns="25718" numCol="1" anchor="t" anchorCtr="0" compatLnSpc="1"/>
          <a:lstStyle/>
          <a:p>
            <a:pPr defTabSz="514350"/>
            <a:endParaRPr lang="zh-CN" altLang="en-US" sz="800" dirty="0">
              <a:solidFill>
                <a:prstClr val="black"/>
              </a:solidFill>
              <a:latin typeface="Franklin Gothic Demi Cond" pitchFamily="34" charset="0"/>
              <a:ea typeface="宋体"/>
              <a:sym typeface="Arial" panose="020B0604020202020204" pitchFamily="34" charset="0"/>
            </a:endParaRPr>
          </a:p>
        </p:txBody>
      </p:sp>
      <p:grpSp>
        <p:nvGrpSpPr>
          <p:cNvPr id="24" name="组合 237"/>
          <p:cNvGrpSpPr/>
          <p:nvPr/>
        </p:nvGrpSpPr>
        <p:grpSpPr>
          <a:xfrm>
            <a:off x="107504" y="3838970"/>
            <a:ext cx="899054" cy="515474"/>
            <a:chOff x="3328416" y="4926867"/>
            <a:chExt cx="1883664" cy="1080000"/>
          </a:xfrm>
        </p:grpSpPr>
        <p:sp>
          <p:nvSpPr>
            <p:cNvPr id="25" name="五边形 238"/>
            <p:cNvSpPr/>
            <p:nvPr/>
          </p:nvSpPr>
          <p:spPr>
            <a:xfrm>
              <a:off x="3328416" y="4926867"/>
              <a:ext cx="1883664" cy="1080000"/>
            </a:xfrm>
            <a:prstGeom prst="homePlate">
              <a:avLst>
                <a:gd name="adj" fmla="val 28363"/>
              </a:avLst>
            </a:prstGeom>
            <a:solidFill>
              <a:sysClr val="window" lastClr="FFFFFF"/>
            </a:solidFill>
            <a:ln>
              <a:noFill/>
            </a:ln>
            <a:effectLst>
              <a:outerShdw blurRad="165100" dist="190500" dir="10800000" algn="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68580" tIns="34290" rIns="68580" bIns="34290" numCol="1" anchor="t" anchorCtr="0" compatLnSpc="1"/>
            <a:lstStyle/>
            <a:p>
              <a:pPr defTabSz="514350">
                <a:defRPr/>
              </a:pPr>
              <a:endParaRPr lang="zh-CN" altLang="en-US" sz="800" kern="0" dirty="0" smtClean="0">
                <a:solidFill>
                  <a:prstClr val="black"/>
                </a:solidFill>
                <a:latin typeface="Franklin Gothic Demi Cond" pitchFamily="34" charset="0"/>
                <a:ea typeface="宋体"/>
                <a:sym typeface="Arial" panose="020B0604020202020204" pitchFamily="34" charset="0"/>
              </a:endParaRPr>
            </a:p>
          </p:txBody>
        </p:sp>
        <p:cxnSp>
          <p:nvCxnSpPr>
            <p:cNvPr id="26" name="直接连接符 239"/>
            <p:cNvCxnSpPr/>
            <p:nvPr/>
          </p:nvCxnSpPr>
          <p:spPr>
            <a:xfrm>
              <a:off x="3555223" y="5086169"/>
              <a:ext cx="0" cy="761396"/>
            </a:xfrm>
            <a:prstGeom prst="line">
              <a:avLst/>
            </a:prstGeom>
            <a:noFill/>
            <a:ln w="19050" cap="flat" cmpd="sng" algn="ctr">
              <a:solidFill>
                <a:sysClr val="window" lastClr="FFFFFF">
                  <a:lumMod val="65000"/>
                </a:sysClr>
              </a:solidFill>
              <a:prstDash val="dash"/>
              <a:miter lim="800000"/>
            </a:ln>
            <a:effectLst>
              <a:innerShdw blurRad="63500" dist="266700" dir="13500000">
                <a:prstClr val="black">
                  <a:alpha val="50000"/>
                </a:prstClr>
              </a:innerShdw>
            </a:effectLst>
          </p:spPr>
        </p:cxnSp>
      </p:grpSp>
      <p:sp>
        <p:nvSpPr>
          <p:cNvPr id="27" name="文本框 18"/>
          <p:cNvSpPr txBox="1"/>
          <p:nvPr/>
        </p:nvSpPr>
        <p:spPr>
          <a:xfrm>
            <a:off x="323528" y="3838970"/>
            <a:ext cx="532838" cy="530915"/>
          </a:xfrm>
          <a:prstGeom prst="rect">
            <a:avLst/>
          </a:prstGeom>
          <a:noFill/>
          <a:effectLst/>
        </p:spPr>
        <p:txBody>
          <a:bodyPr wrap="none" lIns="68580" tIns="34290" rIns="68580" bIns="34290" rtlCol="0">
            <a:spAutoFit/>
          </a:bodyPr>
          <a:lstStyle>
            <a:defPPr>
              <a:defRPr lang="zh-CN"/>
            </a:defPPr>
            <a:lvl1pPr>
              <a:defRPr sz="540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迷你简粗倩" panose="03000509000000000000" pitchFamily="65" charset="-122"/>
                <a:ea typeface="迷你简粗倩" panose="03000509000000000000" pitchFamily="65" charset="-122"/>
              </a:defRPr>
            </a:lvl1pPr>
          </a:lstStyle>
          <a:p>
            <a:pPr defTabSz="514350"/>
            <a:r>
              <a:rPr lang="en-US" altLang="zh-CN" sz="3000" dirty="0" smtClean="0">
                <a:solidFill>
                  <a:srgbClr val="FF0000"/>
                </a:solidFill>
                <a:latin typeface="Franklin Gothic Demi Cond" pitchFamily="34" charset="0"/>
                <a:ea typeface="时尚中黑简体" panose="01010104010101010101" pitchFamily="2" charset="-122"/>
                <a:cs typeface="Arial" pitchFamily="34" charset="0"/>
              </a:rPr>
              <a:t>0</a:t>
            </a:r>
            <a:r>
              <a:rPr lang="ru-RU" altLang="zh-CN" sz="3000" dirty="0" smtClean="0">
                <a:solidFill>
                  <a:srgbClr val="FF0000"/>
                </a:solidFill>
                <a:latin typeface="Franklin Gothic Demi Cond" pitchFamily="34" charset="0"/>
                <a:ea typeface="时尚中黑简体" panose="01010104010101010101" pitchFamily="2" charset="-122"/>
                <a:cs typeface="Arial" pitchFamily="34" charset="0"/>
              </a:rPr>
              <a:t>3</a:t>
            </a:r>
            <a:endParaRPr lang="zh-CN" altLang="en-US" sz="3000" dirty="0">
              <a:solidFill>
                <a:srgbClr val="FF0000"/>
              </a:solidFill>
              <a:latin typeface="Franklin Gothic Demi Cond" pitchFamily="34" charset="0"/>
              <a:ea typeface="时尚中黑简体" panose="01010104010101010101" pitchFamily="2" charset="-122"/>
              <a:cs typeface="Arial" pitchFamily="34" charset="0"/>
            </a:endParaRPr>
          </a:p>
        </p:txBody>
      </p:sp>
      <p:sp>
        <p:nvSpPr>
          <p:cNvPr id="28" name="文本框 35"/>
          <p:cNvSpPr txBox="1"/>
          <p:nvPr/>
        </p:nvSpPr>
        <p:spPr>
          <a:xfrm>
            <a:off x="1043608" y="3915698"/>
            <a:ext cx="2578306" cy="56169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bg1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r>
              <a:rPr lang="ru-RU" sz="1600" dirty="0" smtClean="0">
                <a:latin typeface="Franklin Gothic Demi Cond" pitchFamily="34" charset="0"/>
                <a:cs typeface="Arial" pitchFamily="34" charset="0"/>
              </a:rPr>
              <a:t>Убедитесь, что ваша учетная запись «Подтвержденная</a:t>
            </a:r>
            <a:r>
              <a:rPr lang="ru-RU" sz="1600" dirty="0" smtClean="0">
                <a:latin typeface="Franklin Gothic Demi Cond" pitchFamily="34" charset="0"/>
              </a:rPr>
              <a:t>»</a:t>
            </a:r>
            <a:endParaRPr lang="ru-RU" sz="1600" dirty="0"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30" name="Freeform 5"/>
          <p:cNvSpPr>
            <a:spLocks noChangeAspect="1" noEditPoints="1"/>
          </p:cNvSpPr>
          <p:nvPr/>
        </p:nvSpPr>
        <p:spPr bwMode="auto">
          <a:xfrm>
            <a:off x="3275856" y="3147814"/>
            <a:ext cx="275251" cy="240554"/>
          </a:xfrm>
          <a:custGeom>
            <a:avLst/>
            <a:gdLst>
              <a:gd name="T0" fmla="*/ 100 w 346"/>
              <a:gd name="T1" fmla="*/ 49 h 302"/>
              <a:gd name="T2" fmla="*/ 63 w 346"/>
              <a:gd name="T3" fmla="*/ 91 h 302"/>
              <a:gd name="T4" fmla="*/ 19 w 346"/>
              <a:gd name="T5" fmla="*/ 105 h 302"/>
              <a:gd name="T6" fmla="*/ 23 w 346"/>
              <a:gd name="T7" fmla="*/ 161 h 302"/>
              <a:gd name="T8" fmla="*/ 3 w 346"/>
              <a:gd name="T9" fmla="*/ 202 h 302"/>
              <a:gd name="T10" fmla="*/ 45 w 346"/>
              <a:gd name="T11" fmla="*/ 238 h 302"/>
              <a:gd name="T12" fmla="*/ 59 w 346"/>
              <a:gd name="T13" fmla="*/ 282 h 302"/>
              <a:gd name="T14" fmla="*/ 115 w 346"/>
              <a:gd name="T15" fmla="*/ 278 h 302"/>
              <a:gd name="T16" fmla="*/ 156 w 346"/>
              <a:gd name="T17" fmla="*/ 299 h 302"/>
              <a:gd name="T18" fmla="*/ 192 w 346"/>
              <a:gd name="T19" fmla="*/ 257 h 302"/>
              <a:gd name="T20" fmla="*/ 236 w 346"/>
              <a:gd name="T21" fmla="*/ 243 h 302"/>
              <a:gd name="T22" fmla="*/ 232 w 346"/>
              <a:gd name="T23" fmla="*/ 187 h 302"/>
              <a:gd name="T24" fmla="*/ 253 w 346"/>
              <a:gd name="T25" fmla="*/ 146 h 302"/>
              <a:gd name="T26" fmla="*/ 211 w 346"/>
              <a:gd name="T27" fmla="*/ 109 h 302"/>
              <a:gd name="T28" fmla="*/ 197 w 346"/>
              <a:gd name="T29" fmla="*/ 66 h 302"/>
              <a:gd name="T30" fmla="*/ 141 w 346"/>
              <a:gd name="T31" fmla="*/ 70 h 302"/>
              <a:gd name="T32" fmla="*/ 128 w 346"/>
              <a:gd name="T33" fmla="*/ 254 h 302"/>
              <a:gd name="T34" fmla="*/ 123 w 346"/>
              <a:gd name="T35" fmla="*/ 94 h 302"/>
              <a:gd name="T36" fmla="*/ 208 w 346"/>
              <a:gd name="T37" fmla="*/ 169 h 302"/>
              <a:gd name="T38" fmla="*/ 128 w 346"/>
              <a:gd name="T39" fmla="*/ 254 h 302"/>
              <a:gd name="T40" fmla="*/ 253 w 346"/>
              <a:gd name="T41" fmla="*/ 64 h 302"/>
              <a:gd name="T42" fmla="*/ 284 w 346"/>
              <a:gd name="T43" fmla="*/ 30 h 302"/>
              <a:gd name="T44" fmla="*/ 286 w 346"/>
              <a:gd name="T45" fmla="*/ 93 h 302"/>
              <a:gd name="T46" fmla="*/ 290 w 346"/>
              <a:gd name="T47" fmla="*/ 0 h 302"/>
              <a:gd name="T48" fmla="*/ 271 w 346"/>
              <a:gd name="T49" fmla="*/ 13 h 302"/>
              <a:gd name="T50" fmla="*/ 245 w 346"/>
              <a:gd name="T51" fmla="*/ 14 h 302"/>
              <a:gd name="T52" fmla="*/ 241 w 346"/>
              <a:gd name="T53" fmla="*/ 36 h 302"/>
              <a:gd name="T54" fmla="*/ 223 w 346"/>
              <a:gd name="T55" fmla="*/ 56 h 302"/>
              <a:gd name="T56" fmla="*/ 235 w 346"/>
              <a:gd name="T57" fmla="*/ 74 h 302"/>
              <a:gd name="T58" fmla="*/ 237 w 346"/>
              <a:gd name="T59" fmla="*/ 101 h 302"/>
              <a:gd name="T60" fmla="*/ 259 w 346"/>
              <a:gd name="T61" fmla="*/ 105 h 302"/>
              <a:gd name="T62" fmla="*/ 279 w 346"/>
              <a:gd name="T63" fmla="*/ 123 h 302"/>
              <a:gd name="T64" fmla="*/ 297 w 346"/>
              <a:gd name="T65" fmla="*/ 111 h 302"/>
              <a:gd name="T66" fmla="*/ 324 w 346"/>
              <a:gd name="T67" fmla="*/ 109 h 302"/>
              <a:gd name="T68" fmla="*/ 328 w 346"/>
              <a:gd name="T69" fmla="*/ 87 h 302"/>
              <a:gd name="T70" fmla="*/ 346 w 346"/>
              <a:gd name="T71" fmla="*/ 67 h 302"/>
              <a:gd name="T72" fmla="*/ 333 w 346"/>
              <a:gd name="T73" fmla="*/ 49 h 302"/>
              <a:gd name="T74" fmla="*/ 332 w 346"/>
              <a:gd name="T75" fmla="*/ 22 h 302"/>
              <a:gd name="T76" fmla="*/ 310 w 346"/>
              <a:gd name="T77" fmla="*/ 18 h 302"/>
              <a:gd name="T78" fmla="*/ 290 w 346"/>
              <a:gd name="T79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02">
                <a:moveTo>
                  <a:pt x="139" y="46"/>
                </a:moveTo>
                <a:cubicBezTo>
                  <a:pt x="100" y="49"/>
                  <a:pt x="100" y="49"/>
                  <a:pt x="100" y="49"/>
                </a:cubicBezTo>
                <a:cubicBezTo>
                  <a:pt x="101" y="72"/>
                  <a:pt x="101" y="72"/>
                  <a:pt x="101" y="72"/>
                </a:cubicBezTo>
                <a:cubicBezTo>
                  <a:pt x="87" y="76"/>
                  <a:pt x="74" y="82"/>
                  <a:pt x="63" y="91"/>
                </a:cubicBezTo>
                <a:cubicBezTo>
                  <a:pt x="46" y="75"/>
                  <a:pt x="46" y="75"/>
                  <a:pt x="46" y="75"/>
                </a:cubicBezTo>
                <a:cubicBezTo>
                  <a:pt x="19" y="105"/>
                  <a:pt x="19" y="105"/>
                  <a:pt x="19" y="105"/>
                </a:cubicBezTo>
                <a:cubicBezTo>
                  <a:pt x="37" y="121"/>
                  <a:pt x="37" y="121"/>
                  <a:pt x="37" y="121"/>
                </a:cubicBezTo>
                <a:cubicBezTo>
                  <a:pt x="30" y="133"/>
                  <a:pt x="25" y="146"/>
                  <a:pt x="23" y="161"/>
                </a:cubicBezTo>
                <a:cubicBezTo>
                  <a:pt x="0" y="162"/>
                  <a:pt x="0" y="162"/>
                  <a:pt x="0" y="162"/>
                </a:cubicBezTo>
                <a:cubicBezTo>
                  <a:pt x="3" y="202"/>
                  <a:pt x="3" y="202"/>
                  <a:pt x="3" y="202"/>
                </a:cubicBezTo>
                <a:cubicBezTo>
                  <a:pt x="26" y="200"/>
                  <a:pt x="26" y="200"/>
                  <a:pt x="26" y="200"/>
                </a:cubicBezTo>
                <a:cubicBezTo>
                  <a:pt x="30" y="214"/>
                  <a:pt x="36" y="227"/>
                  <a:pt x="45" y="238"/>
                </a:cubicBezTo>
                <a:cubicBezTo>
                  <a:pt x="29" y="256"/>
                  <a:pt x="29" y="256"/>
                  <a:pt x="29" y="256"/>
                </a:cubicBezTo>
                <a:cubicBezTo>
                  <a:pt x="59" y="282"/>
                  <a:pt x="59" y="282"/>
                  <a:pt x="59" y="282"/>
                </a:cubicBezTo>
                <a:cubicBezTo>
                  <a:pt x="74" y="265"/>
                  <a:pt x="74" y="265"/>
                  <a:pt x="74" y="265"/>
                </a:cubicBezTo>
                <a:cubicBezTo>
                  <a:pt x="87" y="272"/>
                  <a:pt x="100" y="276"/>
                  <a:pt x="115" y="278"/>
                </a:cubicBezTo>
                <a:cubicBezTo>
                  <a:pt x="116" y="302"/>
                  <a:pt x="116" y="302"/>
                  <a:pt x="116" y="302"/>
                </a:cubicBezTo>
                <a:cubicBezTo>
                  <a:pt x="156" y="299"/>
                  <a:pt x="156" y="299"/>
                  <a:pt x="156" y="299"/>
                </a:cubicBezTo>
                <a:cubicBezTo>
                  <a:pt x="154" y="276"/>
                  <a:pt x="154" y="276"/>
                  <a:pt x="154" y="276"/>
                </a:cubicBezTo>
                <a:cubicBezTo>
                  <a:pt x="168" y="272"/>
                  <a:pt x="181" y="266"/>
                  <a:pt x="192" y="257"/>
                </a:cubicBezTo>
                <a:cubicBezTo>
                  <a:pt x="210" y="272"/>
                  <a:pt x="210" y="272"/>
                  <a:pt x="210" y="272"/>
                </a:cubicBezTo>
                <a:cubicBezTo>
                  <a:pt x="236" y="243"/>
                  <a:pt x="236" y="243"/>
                  <a:pt x="236" y="243"/>
                </a:cubicBezTo>
                <a:cubicBezTo>
                  <a:pt x="218" y="227"/>
                  <a:pt x="218" y="227"/>
                  <a:pt x="218" y="227"/>
                </a:cubicBezTo>
                <a:cubicBezTo>
                  <a:pt x="226" y="215"/>
                  <a:pt x="230" y="201"/>
                  <a:pt x="232" y="187"/>
                </a:cubicBezTo>
                <a:cubicBezTo>
                  <a:pt x="256" y="186"/>
                  <a:pt x="256" y="186"/>
                  <a:pt x="256" y="186"/>
                </a:cubicBezTo>
                <a:cubicBezTo>
                  <a:pt x="253" y="146"/>
                  <a:pt x="253" y="146"/>
                  <a:pt x="253" y="146"/>
                </a:cubicBezTo>
                <a:cubicBezTo>
                  <a:pt x="230" y="148"/>
                  <a:pt x="230" y="148"/>
                  <a:pt x="230" y="148"/>
                </a:cubicBezTo>
                <a:cubicBezTo>
                  <a:pt x="226" y="133"/>
                  <a:pt x="219" y="121"/>
                  <a:pt x="211" y="109"/>
                </a:cubicBezTo>
                <a:cubicBezTo>
                  <a:pt x="226" y="92"/>
                  <a:pt x="226" y="92"/>
                  <a:pt x="226" y="92"/>
                </a:cubicBezTo>
                <a:cubicBezTo>
                  <a:pt x="197" y="66"/>
                  <a:pt x="197" y="66"/>
                  <a:pt x="197" y="66"/>
                </a:cubicBezTo>
                <a:cubicBezTo>
                  <a:pt x="181" y="83"/>
                  <a:pt x="181" y="83"/>
                  <a:pt x="181" y="83"/>
                </a:cubicBezTo>
                <a:cubicBezTo>
                  <a:pt x="169" y="76"/>
                  <a:pt x="155" y="71"/>
                  <a:pt x="141" y="70"/>
                </a:cubicBezTo>
                <a:cubicBezTo>
                  <a:pt x="139" y="46"/>
                  <a:pt x="139" y="46"/>
                  <a:pt x="139" y="46"/>
                </a:cubicBezTo>
                <a:moveTo>
                  <a:pt x="128" y="254"/>
                </a:moveTo>
                <a:cubicBezTo>
                  <a:pt x="86" y="254"/>
                  <a:pt x="50" y="221"/>
                  <a:pt x="48" y="179"/>
                </a:cubicBezTo>
                <a:cubicBezTo>
                  <a:pt x="45" y="135"/>
                  <a:pt x="78" y="97"/>
                  <a:pt x="123" y="94"/>
                </a:cubicBezTo>
                <a:cubicBezTo>
                  <a:pt x="124" y="94"/>
                  <a:pt x="126" y="94"/>
                  <a:pt x="128" y="94"/>
                </a:cubicBezTo>
                <a:cubicBezTo>
                  <a:pt x="170" y="94"/>
                  <a:pt x="205" y="126"/>
                  <a:pt x="208" y="169"/>
                </a:cubicBezTo>
                <a:cubicBezTo>
                  <a:pt x="211" y="213"/>
                  <a:pt x="177" y="251"/>
                  <a:pt x="133" y="254"/>
                </a:cubicBezTo>
                <a:cubicBezTo>
                  <a:pt x="131" y="254"/>
                  <a:pt x="129" y="254"/>
                  <a:pt x="128" y="254"/>
                </a:cubicBezTo>
                <a:moveTo>
                  <a:pt x="284" y="93"/>
                </a:moveTo>
                <a:cubicBezTo>
                  <a:pt x="268" y="93"/>
                  <a:pt x="254" y="80"/>
                  <a:pt x="253" y="64"/>
                </a:cubicBezTo>
                <a:cubicBezTo>
                  <a:pt x="252" y="46"/>
                  <a:pt x="265" y="31"/>
                  <a:pt x="282" y="30"/>
                </a:cubicBezTo>
                <a:cubicBezTo>
                  <a:pt x="283" y="30"/>
                  <a:pt x="284" y="30"/>
                  <a:pt x="284" y="30"/>
                </a:cubicBezTo>
                <a:cubicBezTo>
                  <a:pt x="301" y="30"/>
                  <a:pt x="315" y="43"/>
                  <a:pt x="316" y="60"/>
                </a:cubicBezTo>
                <a:cubicBezTo>
                  <a:pt x="317" y="77"/>
                  <a:pt x="304" y="92"/>
                  <a:pt x="286" y="93"/>
                </a:cubicBezTo>
                <a:cubicBezTo>
                  <a:pt x="286" y="93"/>
                  <a:pt x="285" y="93"/>
                  <a:pt x="284" y="93"/>
                </a:cubicBezTo>
                <a:moveTo>
                  <a:pt x="290" y="0"/>
                </a:moveTo>
                <a:cubicBezTo>
                  <a:pt x="271" y="2"/>
                  <a:pt x="271" y="2"/>
                  <a:pt x="271" y="2"/>
                </a:cubicBezTo>
                <a:cubicBezTo>
                  <a:pt x="271" y="13"/>
                  <a:pt x="271" y="13"/>
                  <a:pt x="271" y="13"/>
                </a:cubicBezTo>
                <a:cubicBezTo>
                  <a:pt x="265" y="15"/>
                  <a:pt x="258" y="18"/>
                  <a:pt x="253" y="22"/>
                </a:cubicBezTo>
                <a:cubicBezTo>
                  <a:pt x="245" y="14"/>
                  <a:pt x="245" y="14"/>
                  <a:pt x="245" y="14"/>
                </a:cubicBezTo>
                <a:cubicBezTo>
                  <a:pt x="232" y="29"/>
                  <a:pt x="232" y="29"/>
                  <a:pt x="232" y="29"/>
                </a:cubicBezTo>
                <a:cubicBezTo>
                  <a:pt x="241" y="36"/>
                  <a:pt x="241" y="36"/>
                  <a:pt x="241" y="36"/>
                </a:cubicBezTo>
                <a:cubicBezTo>
                  <a:pt x="237" y="42"/>
                  <a:pt x="235" y="48"/>
                  <a:pt x="234" y="55"/>
                </a:cubicBezTo>
                <a:cubicBezTo>
                  <a:pt x="223" y="56"/>
                  <a:pt x="223" y="56"/>
                  <a:pt x="223" y="56"/>
                </a:cubicBezTo>
                <a:cubicBezTo>
                  <a:pt x="224" y="75"/>
                  <a:pt x="224" y="75"/>
                  <a:pt x="224" y="75"/>
                </a:cubicBezTo>
                <a:cubicBezTo>
                  <a:pt x="235" y="74"/>
                  <a:pt x="235" y="74"/>
                  <a:pt x="235" y="74"/>
                </a:cubicBezTo>
                <a:cubicBezTo>
                  <a:pt x="237" y="81"/>
                  <a:pt x="240" y="87"/>
                  <a:pt x="244" y="93"/>
                </a:cubicBezTo>
                <a:cubicBezTo>
                  <a:pt x="237" y="101"/>
                  <a:pt x="237" y="101"/>
                  <a:pt x="237" y="101"/>
                </a:cubicBezTo>
                <a:cubicBezTo>
                  <a:pt x="251" y="114"/>
                  <a:pt x="251" y="114"/>
                  <a:pt x="251" y="114"/>
                </a:cubicBezTo>
                <a:cubicBezTo>
                  <a:pt x="259" y="105"/>
                  <a:pt x="259" y="105"/>
                  <a:pt x="259" y="105"/>
                </a:cubicBezTo>
                <a:cubicBezTo>
                  <a:pt x="264" y="109"/>
                  <a:pt x="271" y="111"/>
                  <a:pt x="278" y="112"/>
                </a:cubicBezTo>
                <a:cubicBezTo>
                  <a:pt x="279" y="123"/>
                  <a:pt x="279" y="123"/>
                  <a:pt x="279" y="123"/>
                </a:cubicBezTo>
                <a:cubicBezTo>
                  <a:pt x="298" y="122"/>
                  <a:pt x="298" y="122"/>
                  <a:pt x="298" y="122"/>
                </a:cubicBezTo>
                <a:cubicBezTo>
                  <a:pt x="297" y="111"/>
                  <a:pt x="297" y="111"/>
                  <a:pt x="297" y="111"/>
                </a:cubicBezTo>
                <a:cubicBezTo>
                  <a:pt x="304" y="109"/>
                  <a:pt x="310" y="106"/>
                  <a:pt x="315" y="102"/>
                </a:cubicBezTo>
                <a:cubicBezTo>
                  <a:pt x="324" y="109"/>
                  <a:pt x="324" y="109"/>
                  <a:pt x="324" y="109"/>
                </a:cubicBezTo>
                <a:cubicBezTo>
                  <a:pt x="336" y="95"/>
                  <a:pt x="336" y="95"/>
                  <a:pt x="336" y="95"/>
                </a:cubicBezTo>
                <a:cubicBezTo>
                  <a:pt x="328" y="87"/>
                  <a:pt x="328" y="87"/>
                  <a:pt x="328" y="87"/>
                </a:cubicBezTo>
                <a:cubicBezTo>
                  <a:pt x="331" y="82"/>
                  <a:pt x="333" y="75"/>
                  <a:pt x="334" y="68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4" y="48"/>
                  <a:pt x="344" y="48"/>
                  <a:pt x="344" y="48"/>
                </a:cubicBezTo>
                <a:cubicBezTo>
                  <a:pt x="333" y="49"/>
                  <a:pt x="333" y="49"/>
                  <a:pt x="333" y="49"/>
                </a:cubicBezTo>
                <a:cubicBezTo>
                  <a:pt x="331" y="42"/>
                  <a:pt x="328" y="36"/>
                  <a:pt x="324" y="31"/>
                </a:cubicBezTo>
                <a:cubicBezTo>
                  <a:pt x="332" y="22"/>
                  <a:pt x="332" y="22"/>
                  <a:pt x="332" y="22"/>
                </a:cubicBezTo>
                <a:cubicBezTo>
                  <a:pt x="317" y="10"/>
                  <a:pt x="317" y="10"/>
                  <a:pt x="317" y="10"/>
                </a:cubicBezTo>
                <a:cubicBezTo>
                  <a:pt x="310" y="18"/>
                  <a:pt x="310" y="18"/>
                  <a:pt x="310" y="18"/>
                </a:cubicBezTo>
                <a:cubicBezTo>
                  <a:pt x="304" y="15"/>
                  <a:pt x="297" y="12"/>
                  <a:pt x="290" y="12"/>
                </a:cubicBezTo>
                <a:cubicBezTo>
                  <a:pt x="290" y="0"/>
                  <a:pt x="290" y="0"/>
                  <a:pt x="290" y="0"/>
                </a:cubicBezTo>
              </a:path>
            </a:pathLst>
          </a:custGeom>
          <a:solidFill>
            <a:sysClr val="window" lastClr="FFFFFF"/>
          </a:solidFill>
          <a:ln w="19050"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514350">
              <a:defRPr/>
            </a:pPr>
            <a:endParaRPr lang="zh-CN" altLang="en-US" sz="800" kern="0" dirty="0" smtClean="0">
              <a:solidFill>
                <a:prstClr val="black"/>
              </a:solidFill>
              <a:latin typeface="Franklin Gothic Demi Cond" pitchFamily="34" charset="0"/>
              <a:ea typeface="宋体"/>
            </a:endParaRPr>
          </a:p>
        </p:txBody>
      </p:sp>
      <p:sp>
        <p:nvSpPr>
          <p:cNvPr id="31" name="Freeform 13"/>
          <p:cNvSpPr>
            <a:spLocks noEditPoints="1"/>
          </p:cNvSpPr>
          <p:nvPr/>
        </p:nvSpPr>
        <p:spPr bwMode="auto">
          <a:xfrm rot="20485079">
            <a:off x="3180021" y="4454134"/>
            <a:ext cx="314445" cy="240948"/>
          </a:xfrm>
          <a:custGeom>
            <a:avLst/>
            <a:gdLst>
              <a:gd name="T0" fmla="*/ 88 w 338"/>
              <a:gd name="T1" fmla="*/ 32 h 258"/>
              <a:gd name="T2" fmla="*/ 65 w 338"/>
              <a:gd name="T3" fmla="*/ 47 h 258"/>
              <a:gd name="T4" fmla="*/ 67 w 338"/>
              <a:gd name="T5" fmla="*/ 68 h 258"/>
              <a:gd name="T6" fmla="*/ 67 w 338"/>
              <a:gd name="T7" fmla="*/ 68 h 258"/>
              <a:gd name="T8" fmla="*/ 5 w 338"/>
              <a:gd name="T9" fmla="*/ 114 h 258"/>
              <a:gd name="T10" fmla="*/ 13 w 338"/>
              <a:gd name="T11" fmla="*/ 118 h 258"/>
              <a:gd name="T12" fmla="*/ 42 w 338"/>
              <a:gd name="T13" fmla="*/ 105 h 258"/>
              <a:gd name="T14" fmla="*/ 8 w 338"/>
              <a:gd name="T15" fmla="*/ 164 h 258"/>
              <a:gd name="T16" fmla="*/ 28 w 338"/>
              <a:gd name="T17" fmla="*/ 172 h 258"/>
              <a:gd name="T18" fmla="*/ 51 w 338"/>
              <a:gd name="T19" fmla="*/ 150 h 258"/>
              <a:gd name="T20" fmla="*/ 53 w 338"/>
              <a:gd name="T21" fmla="*/ 150 h 258"/>
              <a:gd name="T22" fmla="*/ 58 w 338"/>
              <a:gd name="T23" fmla="*/ 183 h 258"/>
              <a:gd name="T24" fmla="*/ 79 w 338"/>
              <a:gd name="T25" fmla="*/ 190 h 258"/>
              <a:gd name="T26" fmla="*/ 91 w 338"/>
              <a:gd name="T27" fmla="*/ 122 h 258"/>
              <a:gd name="T28" fmla="*/ 110 w 338"/>
              <a:gd name="T29" fmla="*/ 154 h 258"/>
              <a:gd name="T30" fmla="*/ 112 w 338"/>
              <a:gd name="T31" fmla="*/ 153 h 258"/>
              <a:gd name="T32" fmla="*/ 95 w 338"/>
              <a:gd name="T33" fmla="*/ 78 h 258"/>
              <a:gd name="T34" fmla="*/ 110 w 338"/>
              <a:gd name="T35" fmla="*/ 64 h 258"/>
              <a:gd name="T36" fmla="*/ 96 w 338"/>
              <a:gd name="T37" fmla="*/ 33 h 258"/>
              <a:gd name="T38" fmla="*/ 88 w 338"/>
              <a:gd name="T39" fmla="*/ 32 h 258"/>
              <a:gd name="T40" fmla="*/ 279 w 338"/>
              <a:gd name="T41" fmla="*/ 0 h 258"/>
              <a:gd name="T42" fmla="*/ 243 w 338"/>
              <a:gd name="T43" fmla="*/ 26 h 258"/>
              <a:gd name="T44" fmla="*/ 246 w 338"/>
              <a:gd name="T45" fmla="*/ 59 h 258"/>
              <a:gd name="T46" fmla="*/ 246 w 338"/>
              <a:gd name="T47" fmla="*/ 59 h 258"/>
              <a:gd name="T48" fmla="*/ 146 w 338"/>
              <a:gd name="T49" fmla="*/ 135 h 258"/>
              <a:gd name="T50" fmla="*/ 157 w 338"/>
              <a:gd name="T51" fmla="*/ 141 h 258"/>
              <a:gd name="T52" fmla="*/ 206 w 338"/>
              <a:gd name="T53" fmla="*/ 119 h 258"/>
              <a:gd name="T54" fmla="*/ 150 w 338"/>
              <a:gd name="T55" fmla="*/ 216 h 258"/>
              <a:gd name="T56" fmla="*/ 183 w 338"/>
              <a:gd name="T57" fmla="*/ 228 h 258"/>
              <a:gd name="T58" fmla="*/ 219 w 338"/>
              <a:gd name="T59" fmla="*/ 193 h 258"/>
              <a:gd name="T60" fmla="*/ 223 w 338"/>
              <a:gd name="T61" fmla="*/ 193 h 258"/>
              <a:gd name="T62" fmla="*/ 232 w 338"/>
              <a:gd name="T63" fmla="*/ 246 h 258"/>
              <a:gd name="T64" fmla="*/ 265 w 338"/>
              <a:gd name="T65" fmla="*/ 258 h 258"/>
              <a:gd name="T66" fmla="*/ 284 w 338"/>
              <a:gd name="T67" fmla="*/ 147 h 258"/>
              <a:gd name="T68" fmla="*/ 315 w 338"/>
              <a:gd name="T69" fmla="*/ 199 h 258"/>
              <a:gd name="T70" fmla="*/ 320 w 338"/>
              <a:gd name="T71" fmla="*/ 198 h 258"/>
              <a:gd name="T72" fmla="*/ 292 w 338"/>
              <a:gd name="T73" fmla="*/ 75 h 258"/>
              <a:gd name="T74" fmla="*/ 315 w 338"/>
              <a:gd name="T75" fmla="*/ 52 h 258"/>
              <a:gd name="T76" fmla="*/ 292 w 338"/>
              <a:gd name="T77" fmla="*/ 3 h 258"/>
              <a:gd name="T78" fmla="*/ 279 w 338"/>
              <a:gd name="T79" fmla="*/ 0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38" h="258">
                <a:moveTo>
                  <a:pt x="88" y="32"/>
                </a:moveTo>
                <a:cubicBezTo>
                  <a:pt x="78" y="32"/>
                  <a:pt x="69" y="38"/>
                  <a:pt x="65" y="47"/>
                </a:cubicBezTo>
                <a:cubicBezTo>
                  <a:pt x="63" y="54"/>
                  <a:pt x="64" y="62"/>
                  <a:pt x="67" y="68"/>
                </a:cubicBezTo>
                <a:cubicBezTo>
                  <a:pt x="67" y="68"/>
                  <a:pt x="67" y="68"/>
                  <a:pt x="67" y="68"/>
                </a:cubicBezTo>
                <a:cubicBezTo>
                  <a:pt x="41" y="68"/>
                  <a:pt x="0" y="104"/>
                  <a:pt x="5" y="114"/>
                </a:cubicBezTo>
                <a:cubicBezTo>
                  <a:pt x="7" y="117"/>
                  <a:pt x="9" y="118"/>
                  <a:pt x="13" y="118"/>
                </a:cubicBezTo>
                <a:cubicBezTo>
                  <a:pt x="20" y="118"/>
                  <a:pt x="32" y="112"/>
                  <a:pt x="42" y="105"/>
                </a:cubicBezTo>
                <a:cubicBezTo>
                  <a:pt x="30" y="124"/>
                  <a:pt x="17" y="145"/>
                  <a:pt x="8" y="164"/>
                </a:cubicBezTo>
                <a:cubicBezTo>
                  <a:pt x="28" y="172"/>
                  <a:pt x="28" y="172"/>
                  <a:pt x="28" y="172"/>
                </a:cubicBezTo>
                <a:cubicBezTo>
                  <a:pt x="32" y="161"/>
                  <a:pt x="43" y="150"/>
                  <a:pt x="51" y="150"/>
                </a:cubicBezTo>
                <a:cubicBezTo>
                  <a:pt x="51" y="150"/>
                  <a:pt x="52" y="150"/>
                  <a:pt x="53" y="150"/>
                </a:cubicBezTo>
                <a:cubicBezTo>
                  <a:pt x="61" y="153"/>
                  <a:pt x="62" y="171"/>
                  <a:pt x="58" y="183"/>
                </a:cubicBezTo>
                <a:cubicBezTo>
                  <a:pt x="79" y="190"/>
                  <a:pt x="79" y="190"/>
                  <a:pt x="79" y="190"/>
                </a:cubicBezTo>
                <a:cubicBezTo>
                  <a:pt x="84" y="170"/>
                  <a:pt x="88" y="145"/>
                  <a:pt x="91" y="122"/>
                </a:cubicBezTo>
                <a:cubicBezTo>
                  <a:pt x="95" y="137"/>
                  <a:pt x="101" y="154"/>
                  <a:pt x="110" y="154"/>
                </a:cubicBezTo>
                <a:cubicBezTo>
                  <a:pt x="110" y="154"/>
                  <a:pt x="111" y="154"/>
                  <a:pt x="112" y="153"/>
                </a:cubicBezTo>
                <a:cubicBezTo>
                  <a:pt x="124" y="148"/>
                  <a:pt x="115" y="94"/>
                  <a:pt x="95" y="78"/>
                </a:cubicBezTo>
                <a:cubicBezTo>
                  <a:pt x="102" y="76"/>
                  <a:pt x="107" y="70"/>
                  <a:pt x="110" y="64"/>
                </a:cubicBezTo>
                <a:cubicBezTo>
                  <a:pt x="114" y="51"/>
                  <a:pt x="108" y="38"/>
                  <a:pt x="96" y="33"/>
                </a:cubicBezTo>
                <a:cubicBezTo>
                  <a:pt x="93" y="32"/>
                  <a:pt x="90" y="32"/>
                  <a:pt x="88" y="32"/>
                </a:cubicBezTo>
                <a:moveTo>
                  <a:pt x="279" y="0"/>
                </a:moveTo>
                <a:cubicBezTo>
                  <a:pt x="264" y="0"/>
                  <a:pt x="249" y="10"/>
                  <a:pt x="243" y="26"/>
                </a:cubicBezTo>
                <a:cubicBezTo>
                  <a:pt x="239" y="37"/>
                  <a:pt x="241" y="49"/>
                  <a:pt x="246" y="59"/>
                </a:cubicBezTo>
                <a:cubicBezTo>
                  <a:pt x="246" y="59"/>
                  <a:pt x="246" y="59"/>
                  <a:pt x="246" y="59"/>
                </a:cubicBezTo>
                <a:cubicBezTo>
                  <a:pt x="204" y="59"/>
                  <a:pt x="137" y="117"/>
                  <a:pt x="146" y="135"/>
                </a:cubicBezTo>
                <a:cubicBezTo>
                  <a:pt x="148" y="139"/>
                  <a:pt x="152" y="141"/>
                  <a:pt x="157" y="141"/>
                </a:cubicBezTo>
                <a:cubicBezTo>
                  <a:pt x="170" y="141"/>
                  <a:pt x="189" y="130"/>
                  <a:pt x="206" y="119"/>
                </a:cubicBezTo>
                <a:cubicBezTo>
                  <a:pt x="185" y="150"/>
                  <a:pt x="165" y="185"/>
                  <a:pt x="150" y="216"/>
                </a:cubicBezTo>
                <a:cubicBezTo>
                  <a:pt x="183" y="228"/>
                  <a:pt x="183" y="228"/>
                  <a:pt x="183" y="228"/>
                </a:cubicBezTo>
                <a:cubicBezTo>
                  <a:pt x="189" y="211"/>
                  <a:pt x="207" y="193"/>
                  <a:pt x="219" y="193"/>
                </a:cubicBezTo>
                <a:cubicBezTo>
                  <a:pt x="221" y="193"/>
                  <a:pt x="222" y="193"/>
                  <a:pt x="223" y="193"/>
                </a:cubicBezTo>
                <a:cubicBezTo>
                  <a:pt x="236" y="198"/>
                  <a:pt x="238" y="227"/>
                  <a:pt x="232" y="246"/>
                </a:cubicBezTo>
                <a:cubicBezTo>
                  <a:pt x="265" y="258"/>
                  <a:pt x="265" y="258"/>
                  <a:pt x="265" y="258"/>
                </a:cubicBezTo>
                <a:cubicBezTo>
                  <a:pt x="273" y="224"/>
                  <a:pt x="280" y="184"/>
                  <a:pt x="284" y="147"/>
                </a:cubicBezTo>
                <a:cubicBezTo>
                  <a:pt x="291" y="172"/>
                  <a:pt x="301" y="199"/>
                  <a:pt x="315" y="199"/>
                </a:cubicBezTo>
                <a:cubicBezTo>
                  <a:pt x="317" y="199"/>
                  <a:pt x="318" y="199"/>
                  <a:pt x="320" y="198"/>
                </a:cubicBezTo>
                <a:cubicBezTo>
                  <a:pt x="338" y="190"/>
                  <a:pt x="324" y="101"/>
                  <a:pt x="292" y="75"/>
                </a:cubicBezTo>
                <a:cubicBezTo>
                  <a:pt x="302" y="71"/>
                  <a:pt x="311" y="63"/>
                  <a:pt x="315" y="52"/>
                </a:cubicBezTo>
                <a:cubicBezTo>
                  <a:pt x="323" y="32"/>
                  <a:pt x="312" y="10"/>
                  <a:pt x="292" y="3"/>
                </a:cubicBezTo>
                <a:cubicBezTo>
                  <a:pt x="288" y="1"/>
                  <a:pt x="284" y="0"/>
                  <a:pt x="27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51435" tIns="25718" rIns="51435" bIns="25718" numCol="1" anchor="t" anchorCtr="0" compatLnSpc="1"/>
          <a:lstStyle/>
          <a:p>
            <a:pPr defTabSz="514350">
              <a:defRPr/>
            </a:pPr>
            <a:endParaRPr lang="zh-CN" altLang="en-US" sz="800" kern="0" dirty="0" smtClean="0">
              <a:solidFill>
                <a:prstClr val="white"/>
              </a:solidFill>
              <a:latin typeface="Franklin Gothic Demi Cond" pitchFamily="34" charset="0"/>
              <a:ea typeface="宋体"/>
            </a:endParaRPr>
          </a:p>
        </p:txBody>
      </p:sp>
      <p:pic>
        <p:nvPicPr>
          <p:cNvPr id="32" name="Рисунок 31" descr="1.png"/>
          <p:cNvPicPr>
            <a:picLocks noChangeAspect="1"/>
          </p:cNvPicPr>
          <p:nvPr/>
        </p:nvPicPr>
        <p:blipFill>
          <a:blip r:embed="rId2" cstate="print"/>
          <a:srcRect l="755"/>
          <a:stretch>
            <a:fillRect/>
          </a:stretch>
        </p:blipFill>
        <p:spPr>
          <a:xfrm>
            <a:off x="3580326" y="1203598"/>
            <a:ext cx="5580112" cy="375053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53091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ПРОВЕРКА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УРОВЕНЯ УЧЕТНОЙ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ЗАПИСИ</a:t>
            </a:r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5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2096512"/>
            <a:ext cx="30718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После авторизации прокрутите главную страницу вниз до раздела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«Важное»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баннер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с информацией о проведении Общероссийской </a:t>
            </a:r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тренировки.</a:t>
            </a:r>
            <a:endParaRPr lang="ru-RU" sz="2400" dirty="0" smtClean="0">
              <a:solidFill>
                <a:srgbClr val="0A446C"/>
              </a:solidFill>
              <a:latin typeface="Franklin Gothic Demi Cond" pitchFamily="34" charset="0"/>
            </a:endParaRP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1.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53718" y="2666048"/>
            <a:ext cx="857256" cy="1428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00" dirty="0" smtClean="0">
                <a:solidFill>
                  <a:srgbClr val="0070C0"/>
                </a:solidFill>
                <a:latin typeface="Franklin Gothic Demi Cond" pitchFamily="34" charset="0"/>
              </a:rPr>
              <a:t>С 1 по 13 ноября </a:t>
            </a:r>
            <a:endParaRPr lang="ru-RU" sz="700" dirty="0">
              <a:solidFill>
                <a:srgbClr val="0070C0"/>
              </a:solidFill>
              <a:latin typeface="Franklin Gothic Demi Cond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pic>
        <p:nvPicPr>
          <p:cNvPr id="16" name="Рисунок 1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t="42947" b="13752"/>
          <a:stretch/>
        </p:blipFill>
        <p:spPr bwMode="auto">
          <a:xfrm>
            <a:off x="2857489" y="928676"/>
            <a:ext cx="6286512" cy="42148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929454" y="1071552"/>
            <a:ext cx="1928826" cy="1357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8167" t="65532" r="47595" b="22409"/>
          <a:stretch/>
        </p:blipFill>
        <p:spPr bwMode="auto">
          <a:xfrm>
            <a:off x="2916194" y="1538280"/>
            <a:ext cx="6572328" cy="321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6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2096512"/>
            <a:ext cx="34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A446C"/>
                </a:solidFill>
                <a:latin typeface="Franklin Gothic Demi Cond" pitchFamily="34" charset="0"/>
              </a:rPr>
              <a:t>Для того, чтобы подать заявление для участия в дистанционном электронном голосовании в рамках общероссийской тренировки, нажмите на баннер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«Общероссийская </a:t>
            </a:r>
            <a:r>
              <a:rPr lang="ru-RU" sz="2400" dirty="0" smtClean="0">
                <a:solidFill>
                  <a:srgbClr val="FF0000"/>
                </a:solidFill>
                <a:latin typeface="Franklin Gothic Demi Cond" pitchFamily="34" charset="0"/>
              </a:rPr>
              <a:t>тренировка»</a:t>
            </a:r>
            <a:r>
              <a:rPr lang="ru-RU" sz="24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  <a:endParaRPr lang="ru-RU" sz="2400" dirty="0" smtClean="0">
              <a:solidFill>
                <a:srgbClr val="1B086E"/>
              </a:solidFill>
              <a:latin typeface="Franklin Gothic Demi Cond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2.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7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34957"/>
            <a:ext cx="407193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Для подачи заявления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для участия в дистанционном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электронном голосовании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в рамках общероссийской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тренировки нажмите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кнопку </a:t>
            </a:r>
            <a:r>
              <a:rPr lang="ru-RU" sz="2800" dirty="0" smtClean="0">
                <a:solidFill>
                  <a:srgbClr val="FF0000"/>
                </a:solidFill>
                <a:latin typeface="Franklin Gothic Demi Cond" pitchFamily="34" charset="0"/>
              </a:rPr>
              <a:t>«Начать</a:t>
            </a:r>
            <a:r>
              <a:rPr lang="ru-RU" sz="2800" dirty="0" smtClean="0">
                <a:solidFill>
                  <a:srgbClr val="FF0000"/>
                </a:solidFill>
                <a:latin typeface="Franklin Gothic Demi Cond" pitchFamily="34" charset="0"/>
              </a:rPr>
              <a:t>»</a:t>
            </a:r>
            <a:r>
              <a:rPr lang="ru-RU" sz="28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  <a:endParaRPr lang="ru-RU" sz="2800" dirty="0" smtClean="0">
              <a:solidFill>
                <a:srgbClr val="1B086E"/>
              </a:solidFill>
              <a:latin typeface="Franklin Gothic Demi Cond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3.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3"/>
          <a:srcRect l="25254" t="8427" r="25440" b="26263"/>
          <a:stretch/>
        </p:blipFill>
        <p:spPr bwMode="auto">
          <a:xfrm>
            <a:off x="3929058" y="1071552"/>
            <a:ext cx="5429288" cy="4071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857884" y="4286262"/>
            <a:ext cx="1571636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21543"/>
            <a:ext cx="2133600" cy="273844"/>
          </a:xfrm>
        </p:spPr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8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04070"/>
            <a:ext cx="37861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Проверьте Ваш адрес регистрации по месту жительства. Убедитесь, что он совпадает с 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указанными 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в 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паспорте. Если он указан 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правильно, нажмите на кнопку </a:t>
            </a:r>
            <a:r>
              <a:rPr lang="ru-RU" sz="2800" dirty="0" smtClean="0">
                <a:solidFill>
                  <a:srgbClr val="FF0000"/>
                </a:solidFill>
                <a:latin typeface="Franklin Gothic Demi Cond" pitchFamily="34" charset="0"/>
              </a:rPr>
              <a:t>«Верно»</a:t>
            </a:r>
            <a:r>
              <a:rPr lang="ru-RU" sz="2800" dirty="0" smtClean="0">
                <a:solidFill>
                  <a:srgbClr val="1B086E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4.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pic>
        <p:nvPicPr>
          <p:cNvPr id="14" name="Рисунок 13"/>
          <p:cNvPicPr/>
          <p:nvPr/>
        </p:nvPicPr>
        <p:blipFill rotWithShape="1">
          <a:blip r:embed="rId3"/>
          <a:srcRect l="25949" t="11154" r="28353" b="27246"/>
          <a:stretch/>
        </p:blipFill>
        <p:spPr bwMode="auto">
          <a:xfrm>
            <a:off x="3769906" y="1362376"/>
            <a:ext cx="5547144" cy="37310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857884" y="4311314"/>
            <a:ext cx="1571636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/>
          <p:nvPr/>
        </p:nvPicPr>
        <p:blipFill rotWithShape="1">
          <a:blip r:embed="rId2"/>
          <a:srcRect l="25949" t="18501" r="27151" b="18879"/>
          <a:stretch/>
        </p:blipFill>
        <p:spPr bwMode="auto">
          <a:xfrm>
            <a:off x="3873516" y="715952"/>
            <a:ext cx="5530868" cy="42243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="" xmlns:wpc="http://schemas.microsoft.com/office/word/2010/wordprocessingCanvas" xmlns:cx="http://schemas.microsoft.com/office/drawing/2014/chartex" xmlns:cx1="http://schemas.microsoft.com/office/drawing/2015/9/8/chartex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16se="http://schemas.microsoft.com/office/word/2015/wordml/symex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784B50-9288-4490-99B6-9359FBF68726}" type="slidenum">
              <a:rPr lang="ru-RU">
                <a:latin typeface="Franklin Gothic Demi Cond" pitchFamily="34" charset="0"/>
              </a:rPr>
              <a:pPr>
                <a:defRPr/>
              </a:pPr>
              <a:t>9</a:t>
            </a:fld>
            <a:endParaRPr lang="ru-RU" dirty="0">
              <a:latin typeface="Franklin Gothic Demi Cond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04070"/>
            <a:ext cx="392905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Проверьте корректность Ваших паспортных данных и, при необходимости, отредактируйте их. 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Если паспортные данные</a:t>
            </a:r>
          </a:p>
          <a:p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корректны, нажмите на кнопку </a:t>
            </a:r>
            <a:r>
              <a:rPr lang="ru-RU" sz="2800" dirty="0" smtClean="0">
                <a:solidFill>
                  <a:srgbClr val="FF0000"/>
                </a:solidFill>
                <a:latin typeface="Franklin Gothic Demi Cond" pitchFamily="34" charset="0"/>
              </a:rPr>
              <a:t>«Верно»</a:t>
            </a:r>
            <a:r>
              <a:rPr lang="ru-RU" sz="2800" dirty="0" smtClean="0">
                <a:solidFill>
                  <a:srgbClr val="0A446C"/>
                </a:solidFill>
                <a:latin typeface="Franklin Gothic Demi Cond" pitchFamily="34" charset="0"/>
              </a:rPr>
              <a:t>.</a:t>
            </a:r>
          </a:p>
        </p:txBody>
      </p: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428596" y="581964"/>
            <a:ext cx="1728192" cy="461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Шаг </a:t>
            </a:r>
            <a:r>
              <a:rPr lang="ru-RU" sz="2400" b="1" dirty="0" smtClean="0">
                <a:solidFill>
                  <a:srgbClr val="FF0000"/>
                </a:solidFill>
                <a:latin typeface="Franklin Gothic Demi Cond" pitchFamily="34" charset="0"/>
              </a:rPr>
              <a:t>5.</a:t>
            </a:r>
            <a:endParaRPr lang="ru-RU" sz="2400" b="1" dirty="0">
              <a:solidFill>
                <a:srgbClr val="FF0000"/>
              </a:solidFill>
              <a:latin typeface="Franklin Gothic Demi Cond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4AF54BE-874D-4792-A9CD-FA0D9DD9664C}"/>
              </a:ext>
            </a:extLst>
          </p:cNvPr>
          <p:cNvSpPr txBox="1"/>
          <p:nvPr/>
        </p:nvSpPr>
        <p:spPr>
          <a:xfrm>
            <a:off x="446240" y="56923"/>
            <a:ext cx="7411908" cy="992579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ПОДАЧА </a:t>
            </a:r>
            <a:r>
              <a:rPr lang="ru-RU" sz="3000" dirty="0" smtClean="0">
                <a:solidFill>
                  <a:srgbClr val="08478B"/>
                </a:solidFill>
                <a:latin typeface="Franklin Gothic Demi Cond" pitchFamily="34" charset="0"/>
              </a:rPr>
              <a:t>ЗАЯВЛЕНИЯ ДЛЯ УЧАСТИЯ В ДЭГ</a:t>
            </a:r>
          </a:p>
          <a:p>
            <a:endParaRPr lang="ru-RU" sz="3000" dirty="0" smtClean="0">
              <a:solidFill>
                <a:srgbClr val="08478B"/>
              </a:solidFill>
              <a:latin typeface="Franklin Gothic Demi Cond" pitchFamily="34" charset="0"/>
            </a:endParaRP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D09D03E2-99A4-4BBB-A0C4-A1AB944BC143}"/>
              </a:ext>
            </a:extLst>
          </p:cNvPr>
          <p:cNvCxnSpPr>
            <a:cxnSpLocks/>
          </p:cNvCxnSpPr>
          <p:nvPr/>
        </p:nvCxnSpPr>
        <p:spPr>
          <a:xfrm>
            <a:off x="408662" y="34894"/>
            <a:ext cx="0" cy="1014608"/>
          </a:xfrm>
          <a:prstGeom prst="line">
            <a:avLst/>
          </a:prstGeom>
          <a:ln w="76200">
            <a:solidFill>
              <a:srgbClr val="0847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1E2E1245-A59C-4784-A7BE-994679F6806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092" t="38184" r="50000" b="37937"/>
          <a:stretch/>
        </p:blipFill>
        <p:spPr>
          <a:xfrm>
            <a:off x="7483466" y="60960"/>
            <a:ext cx="1637674" cy="998179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5857884" y="4311314"/>
            <a:ext cx="1571636" cy="64294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22212658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13720</TotalTime>
  <Words>689</Words>
  <Application>Microsoft Office PowerPoint</Application>
  <PresentationFormat>Экран (16:9)</PresentationFormat>
  <Paragraphs>142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Кузнецова О.</dc:creator>
  <cp:lastModifiedBy>Umrihin</cp:lastModifiedBy>
  <cp:revision>471</cp:revision>
  <dcterms:modified xsi:type="dcterms:W3CDTF">2023-10-31T11:03:20Z</dcterms:modified>
</cp:coreProperties>
</file>