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562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10/11/2023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2511360" y="1692360"/>
            <a:ext cx="7178040" cy="360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000" b="1" strike="noStrike" spc="-1">
                <a:solidFill>
                  <a:srgbClr val="262626"/>
                </a:solidFill>
                <a:latin typeface="Times New Roman"/>
              </a:rPr>
              <a:t>Молодежный общественный </a:t>
            </a:r>
            <a:r>
              <a:rPr lang="en-US" sz="6000" b="1" strike="noStrike" spc="-1">
                <a:solidFill>
                  <a:srgbClr val="262626"/>
                </a:solidFill>
                <a:latin typeface="Times New Roman"/>
              </a:rPr>
              <a:t>C</a:t>
            </a:r>
            <a:r>
              <a:rPr lang="ru-RU" sz="6000" b="1" strike="noStrike" spc="-1">
                <a:solidFill>
                  <a:srgbClr val="262626"/>
                </a:solidFill>
                <a:latin typeface="Times New Roman"/>
              </a:rPr>
              <a:t>овет при </a:t>
            </a:r>
            <a:r>
              <a:t/>
            </a:r>
            <a:br/>
            <a:r>
              <a:rPr lang="ru-RU" sz="6000" b="1" strike="noStrike" spc="-1">
                <a:solidFill>
                  <a:srgbClr val="262626"/>
                </a:solidFill>
                <a:latin typeface="Times New Roman"/>
              </a:rPr>
              <a:t>ТИК Лабинская</a:t>
            </a:r>
            <a:r>
              <a:t/>
            </a:r>
            <a:br/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324440" y="655560"/>
            <a:ext cx="9600480" cy="179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Представители МОС при ТИК Лабинская совместно с отрядом юнармейцев приняли участие в краевой военно-патриотической акции «Эстафета памяти», посвящённой 80 - ой годовщине освобождения Краснодарского края от немецко-фашистских захватчиков 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30" name="Picture 2" descr="https://sun9-34.userapi.com/impg/Xe14WM3LWAodUIqbF97P6QYmcUwTBPGHj27BbQ/LqFzCpDeMYU.jpg?size=1600x1200&amp;quality=96&amp;sign=cc39135a8b1d200ec86c90692c97f2f7&amp;type=album"/>
          <p:cNvPicPr/>
          <p:nvPr/>
        </p:nvPicPr>
        <p:blipFill>
          <a:blip r:embed="rId2" cstate="print"/>
          <a:stretch/>
        </p:blipFill>
        <p:spPr>
          <a:xfrm>
            <a:off x="642240" y="2559600"/>
            <a:ext cx="4892400" cy="3669120"/>
          </a:xfrm>
          <a:prstGeom prst="rect">
            <a:avLst/>
          </a:prstGeom>
          <a:ln>
            <a:noFill/>
          </a:ln>
        </p:spPr>
      </p:pic>
      <p:pic>
        <p:nvPicPr>
          <p:cNvPr id="131" name="Picture 4" descr="https://sun9-49.userapi.com/impg/ZDe_FLJj_Q7NAzwlyn1YHbUlhUJvqFxSOaD7OQ/PF64WNeype4.jpg?size=768x1024&amp;quality=96&amp;sign=4f1c239ff856a2939d9971e633db83d8&amp;type=album"/>
          <p:cNvPicPr/>
          <p:nvPr/>
        </p:nvPicPr>
        <p:blipFill>
          <a:blip r:embed="rId3" cstate="print"/>
          <a:stretch/>
        </p:blipFill>
        <p:spPr>
          <a:xfrm>
            <a:off x="5617080" y="2536200"/>
            <a:ext cx="2897640" cy="3699360"/>
          </a:xfrm>
          <a:prstGeom prst="rect">
            <a:avLst/>
          </a:prstGeom>
          <a:ln>
            <a:noFill/>
          </a:ln>
        </p:spPr>
      </p:pic>
      <p:pic>
        <p:nvPicPr>
          <p:cNvPr id="132" name="Picture 6" descr="https://sun9-71.userapi.com/impg/uo6BCuy_F_odyFWxrcsHfyFrmnc9sFIZEn73sw/01DfvjpzLdU.jpg?size=768x1024&amp;quality=96&amp;sign=31a89d9901c6d460a5e815c5d278df7f&amp;type=album"/>
          <p:cNvPicPr/>
          <p:nvPr/>
        </p:nvPicPr>
        <p:blipFill>
          <a:blip r:embed="rId4" cstate="print"/>
          <a:srcRect r="6334"/>
          <a:stretch/>
        </p:blipFill>
        <p:spPr>
          <a:xfrm>
            <a:off x="8763120" y="2547360"/>
            <a:ext cx="2731680" cy="372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https://sun9-68.userapi.com/impg/pW3qF-vzZlchUaDJUBdM-UfthJBMX5AiBfPBqg/DxYv1Cdxv2Y.jpg?size=1152x864&amp;quality=95&amp;sign=37b75560108f3c33f638466f7ce6dda5&amp;type=album"/>
          <p:cNvPicPr/>
          <p:nvPr/>
        </p:nvPicPr>
        <p:blipFill>
          <a:blip r:embed="rId2" cstate="print"/>
          <a:stretch/>
        </p:blipFill>
        <p:spPr>
          <a:xfrm>
            <a:off x="4006080" y="500760"/>
            <a:ext cx="3642480" cy="2731680"/>
          </a:xfrm>
          <a:prstGeom prst="rect">
            <a:avLst/>
          </a:prstGeom>
          <a:ln>
            <a:noFill/>
          </a:ln>
        </p:spPr>
      </p:pic>
      <p:pic>
        <p:nvPicPr>
          <p:cNvPr id="134" name="Picture 4" descr="https://sun9-80.userapi.com/impg/3DhWrElXqZumE1LF0yzG9ISb_BZuNNNipNOkaw/fPKvSU0Ie7g.jpg?size=1024x768&amp;quality=95&amp;sign=02dfdf850f488ca40b3bb716b794385b&amp;type=album"/>
          <p:cNvPicPr/>
          <p:nvPr/>
        </p:nvPicPr>
        <p:blipFill>
          <a:blip r:embed="rId3" cstate="print"/>
          <a:stretch/>
        </p:blipFill>
        <p:spPr>
          <a:xfrm>
            <a:off x="8044560" y="587880"/>
            <a:ext cx="3569760" cy="2677320"/>
          </a:xfrm>
          <a:prstGeom prst="rect">
            <a:avLst/>
          </a:prstGeom>
          <a:ln>
            <a:noFill/>
          </a:ln>
        </p:spPr>
      </p:pic>
      <p:pic>
        <p:nvPicPr>
          <p:cNvPr id="135" name="Picture 6" descr="https://sun9-55.userapi.com/impg/8KPRKv-D8pW4DVGAaBqtrfYQQ0YGzsM3APMqTA/q_GzTCfcT6A.jpg?size=1024x768&amp;quality=95&amp;sign=56bb8803c35f0680a2f503787661b9c2&amp;type=album"/>
          <p:cNvPicPr/>
          <p:nvPr/>
        </p:nvPicPr>
        <p:blipFill>
          <a:blip r:embed="rId4" cstate="print"/>
          <a:stretch/>
        </p:blipFill>
        <p:spPr>
          <a:xfrm>
            <a:off x="511560" y="500760"/>
            <a:ext cx="3323160" cy="274248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533520" y="3113280"/>
            <a:ext cx="11059200" cy="31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«Минувших лет Святая Память» - мероприятие, организованное и проведённое Молодёжным советом совместно с архивом МО Лабинский район на площади Победы 4 мая 2023 года для участников молодёжного православного клуба «Благодать». Заместитель директора архива Ирина Николаевна Новикова провела экскурсию по площади, рассказав о погибших в Великой Отечественной войне. Ребята посетили Аллею памяти, где увековечены имена наших земляков: Героев Советского Союза, Героев Социалистического труда, Героев России, памятник «танк Лабинский колхозник», памятник воинам - лабинцам, погибшим при исполнении воинского долга в локальных конфликтах, памятник землякам - ликвидаторам ядерных катастроф и другие.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1893960" y="631440"/>
            <a:ext cx="8642520" cy="177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32500" lnSpcReduction="20000"/>
          </a:bodyPr>
          <a:lstStyle/>
          <a:p>
            <a:pPr algn="ctr">
              <a:lnSpc>
                <a:spcPct val="100000"/>
              </a:lnSpc>
              <a:spcBef>
                <a:spcPts val="11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Garamond"/>
              </a:rPr>
              <a:t>	</a:t>
            </a:r>
            <a:r>
              <a:rPr lang="ru-RU" sz="5500" b="0" strike="noStrike" spc="-1">
                <a:solidFill>
                  <a:srgbClr val="262626"/>
                </a:solidFill>
                <a:latin typeface="Times New Roman"/>
              </a:rPr>
              <a:t>Представители Молодежного, студенческого и школьного советов Лабинского района приняли участие в голосовании за объекты благоустройства проекта «Формирование комфортной городской среды».</a:t>
            </a:r>
            <a:r>
              <a:t/>
            </a:r>
            <a:br/>
            <a:r>
              <a:t/>
            </a:r>
            <a:br/>
            <a:r>
              <a:rPr lang="ru-RU" sz="5500" b="0" strike="noStrike" spc="-1">
                <a:solidFill>
                  <a:srgbClr val="262626"/>
                </a:solidFill>
                <a:latin typeface="Times New Roman"/>
              </a:rPr>
              <a:t>	Активисты помогают жителям Лабинского района сделать свой выбор в пользу объектов, которые будут благоустроены в следующем, 2024 году.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138" name="Picture 2" descr="https://sun9-8.userapi.com/impg/IO3hVGeAoSSqyHSnwbHRqlbJBS5Yt9B88SV0nw/zXOta7WmICg.jpg?size=1200x1600&amp;quality=95&amp;sign=036803b844c7ec7f3daac97ebd6f3a81&amp;type=album"/>
          <p:cNvPicPr/>
          <p:nvPr/>
        </p:nvPicPr>
        <p:blipFill>
          <a:blip r:embed="rId2" cstate="print"/>
          <a:stretch/>
        </p:blipFill>
        <p:spPr>
          <a:xfrm>
            <a:off x="4741200" y="2645280"/>
            <a:ext cx="2546640" cy="3602520"/>
          </a:xfrm>
          <a:prstGeom prst="rect">
            <a:avLst/>
          </a:prstGeom>
          <a:ln>
            <a:noFill/>
          </a:ln>
        </p:spPr>
      </p:pic>
      <p:pic>
        <p:nvPicPr>
          <p:cNvPr id="139" name="Picture 4" descr="https://sun9-33.userapi.com/impg/1UZrV7fczl_T8THaIlW78cc7Ml3L4Turp-2bHw/vaTO6BfRhaU.jpg?size=1380x1036&amp;quality=95&amp;sign=92160f1c1f652077b1c35ba91e233c51&amp;type=album"/>
          <p:cNvPicPr/>
          <p:nvPr/>
        </p:nvPicPr>
        <p:blipFill>
          <a:blip r:embed="rId3" cstate="print"/>
          <a:stretch/>
        </p:blipFill>
        <p:spPr>
          <a:xfrm>
            <a:off x="8621640" y="2416680"/>
            <a:ext cx="2796120" cy="1721520"/>
          </a:xfrm>
          <a:prstGeom prst="rect">
            <a:avLst/>
          </a:prstGeom>
          <a:ln>
            <a:noFill/>
          </a:ln>
        </p:spPr>
      </p:pic>
      <p:pic>
        <p:nvPicPr>
          <p:cNvPr id="140" name="Picture 6" descr="https://sun9-80.userapi.com/impg/JLY1qmB8zTtdcoWMEYarktZhO6F9WsO-kGA5yQ/yzRpb4TIkP0.jpg?size=1024x768&amp;quality=95&amp;sign=ecaad7508906a30f450480a4f39ecbe1&amp;type=album"/>
          <p:cNvPicPr/>
          <p:nvPr/>
        </p:nvPicPr>
        <p:blipFill>
          <a:blip r:embed="rId4" cstate="print"/>
          <a:stretch/>
        </p:blipFill>
        <p:spPr>
          <a:xfrm>
            <a:off x="740160" y="2394000"/>
            <a:ext cx="2938320" cy="1730880"/>
          </a:xfrm>
          <a:prstGeom prst="rect">
            <a:avLst/>
          </a:prstGeom>
          <a:ln>
            <a:noFill/>
          </a:ln>
        </p:spPr>
      </p:pic>
      <p:pic>
        <p:nvPicPr>
          <p:cNvPr id="141" name="Picture 8" descr="https://sun9-8.userapi.com/impg/IlOZqdrwXZWK53Gw64zE2H3ZYpcNj1iC741SXA/DySLiFjOmPI.jpg?size=1280x926&amp;quality=95&amp;sign=065eba81b56ad81692e0eaf39e904946&amp;type=album"/>
          <p:cNvPicPr/>
          <p:nvPr/>
        </p:nvPicPr>
        <p:blipFill>
          <a:blip r:embed="rId5" cstate="print"/>
          <a:srcRect t="21283" b="13462"/>
          <a:stretch/>
        </p:blipFill>
        <p:spPr>
          <a:xfrm>
            <a:off x="7794000" y="4196520"/>
            <a:ext cx="3870000" cy="2127600"/>
          </a:xfrm>
          <a:prstGeom prst="rect">
            <a:avLst/>
          </a:prstGeom>
          <a:ln>
            <a:noFill/>
          </a:ln>
        </p:spPr>
      </p:pic>
      <p:pic>
        <p:nvPicPr>
          <p:cNvPr id="142" name="Picture 10" descr="https://sun9-49.userapi.com/impg/qXfK0lX2eqOhUJ-zpnqroBMzUJ6jVfQP1iuV-Q/0blxeIuvvxY.jpg?size=1280x960&amp;quality=95&amp;sign=21583b4963b4790afc395ce8107e5d03&amp;type=album"/>
          <p:cNvPicPr/>
          <p:nvPr/>
        </p:nvPicPr>
        <p:blipFill>
          <a:blip r:embed="rId6" cstate="print"/>
          <a:srcRect t="23331" b="15330"/>
          <a:stretch/>
        </p:blipFill>
        <p:spPr>
          <a:xfrm>
            <a:off x="642240" y="4228920"/>
            <a:ext cx="3700440" cy="202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423920" y="675000"/>
            <a:ext cx="4183920" cy="524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40000" lnSpcReduction="20000"/>
          </a:bodyPr>
          <a:lstStyle/>
          <a:p>
            <a:pPr algn="ctr">
              <a:lnSpc>
                <a:spcPct val="100000"/>
              </a:lnSpc>
              <a:spcBef>
                <a:spcPts val="106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5300" b="0" strike="noStrike" spc="-1">
                <a:solidFill>
                  <a:srgbClr val="262626"/>
                </a:solidFill>
                <a:latin typeface="Garamond"/>
              </a:rPr>
              <a:t>  </a:t>
            </a:r>
            <a:r>
              <a:rPr lang="ru-RU" sz="5000" b="0" strike="noStrike" spc="-1">
                <a:solidFill>
                  <a:srgbClr val="262626"/>
                </a:solidFill>
                <a:latin typeface="Times New Roman"/>
              </a:rPr>
              <a:t>Ко Дню России дети, подростки и молодежь, посещающие летние подростково-молодежные площадки по месту жительства приняли участие в познавательной викторине «Мы граждане России».</a:t>
            </a:r>
            <a:r>
              <a:t/>
            </a:r>
            <a:br/>
            <a:r>
              <a:t/>
            </a:r>
            <a:br/>
            <a:r>
              <a:rPr lang="ru-RU" sz="5000" b="0" strike="noStrike" spc="-1">
                <a:solidFill>
                  <a:srgbClr val="262626"/>
                </a:solidFill>
                <a:latin typeface="Times New Roman"/>
              </a:rPr>
              <a:t>  Ребята узнали интересные факты из истории символов Российского государства – Флаге, Гербе и Гимне. Дети прочитали стихотворения о Родине, о России. В исполнении мальчишек и девчонок прозвучал Гимн нашего государства. В завершение дети ответили на познавательные вопросы «Знаешь ли ты символы своей Родины?»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1850400" y="1256040"/>
            <a:ext cx="7726680" cy="23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5" name="Picture 6" descr="https://sun9-44.userapi.com/impg/-98Gj7bL_Z24-B2c5gfP78NJswRdRFopUraU2w/VIZALeSIdcU.jpg?size=1600x1200&amp;quality=95&amp;sign=3dd6c0b8c084ce7d693e00022a3b5af1&amp;type=album"/>
          <p:cNvPicPr/>
          <p:nvPr/>
        </p:nvPicPr>
        <p:blipFill>
          <a:blip r:embed="rId2" cstate="print"/>
          <a:stretch/>
        </p:blipFill>
        <p:spPr>
          <a:xfrm>
            <a:off x="556560" y="626040"/>
            <a:ext cx="3238920" cy="2428920"/>
          </a:xfrm>
          <a:prstGeom prst="rect">
            <a:avLst/>
          </a:prstGeom>
          <a:ln>
            <a:noFill/>
          </a:ln>
        </p:spPr>
      </p:pic>
      <p:pic>
        <p:nvPicPr>
          <p:cNvPr id="146" name="Picture 8" descr="https://sun9-48.userapi.com/impg/IrkBcqd7Isf6yVs2RyCz2qNXzbrf9ER8Sdo8JA/-A48tIshREs.jpg?size=1600x1200&amp;quality=95&amp;sign=c25d691c47e05a2190027c9f058ef692&amp;type=album"/>
          <p:cNvPicPr/>
          <p:nvPr/>
        </p:nvPicPr>
        <p:blipFill>
          <a:blip r:embed="rId3" cstate="print"/>
          <a:stretch/>
        </p:blipFill>
        <p:spPr>
          <a:xfrm>
            <a:off x="3924360" y="600840"/>
            <a:ext cx="3243600" cy="2432520"/>
          </a:xfrm>
          <a:prstGeom prst="rect">
            <a:avLst/>
          </a:prstGeom>
          <a:ln>
            <a:noFill/>
          </a:ln>
        </p:spPr>
      </p:pic>
      <p:pic>
        <p:nvPicPr>
          <p:cNvPr id="147" name="Picture 10" descr="https://sun9-52.userapi.com/impg/nmJ-Xr7y5YiYpMMrmfIhFLdGyLdsavYsRkz9QQ/FTF1EGHEYm4.jpg?size=1600x1200&amp;quality=95&amp;sign=68e44c05d778a1c8a21e3f6582b109f6&amp;type=album"/>
          <p:cNvPicPr/>
          <p:nvPr/>
        </p:nvPicPr>
        <p:blipFill>
          <a:blip r:embed="rId4" cstate="print"/>
          <a:stretch/>
        </p:blipFill>
        <p:spPr>
          <a:xfrm>
            <a:off x="3936960" y="3207240"/>
            <a:ext cx="3246120" cy="2434320"/>
          </a:xfrm>
          <a:prstGeom prst="rect">
            <a:avLst/>
          </a:prstGeom>
          <a:ln>
            <a:noFill/>
          </a:ln>
        </p:spPr>
      </p:pic>
      <p:pic>
        <p:nvPicPr>
          <p:cNvPr id="148" name="Picture 12" descr="https://sun9-7.userapi.com/impg/9taqbGgufMfywVTwmVTtF-BK6pxHm5PikUGT_A/6z97-WpB3mI.jpg?size=1600x1200&amp;quality=95&amp;sign=30b22a7bc86042224c1c6109e1c30817&amp;type=album"/>
          <p:cNvPicPr/>
          <p:nvPr/>
        </p:nvPicPr>
        <p:blipFill>
          <a:blip r:embed="rId5" cstate="print"/>
          <a:stretch/>
        </p:blipFill>
        <p:spPr>
          <a:xfrm>
            <a:off x="545760" y="3196440"/>
            <a:ext cx="3246120" cy="243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0" descr="https://sun9-67.userapi.com/impg/8rIREClP4uFRw27Hpdn4htqz9-OxheQNnWj1_g/W927OGcCfsI.jpg?size=1620x2160&amp;quality=95&amp;sign=5ad7f4a4db109fbcf8764be82426bf4b&amp;type=album"/>
          <p:cNvPicPr/>
          <p:nvPr/>
        </p:nvPicPr>
        <p:blipFill>
          <a:blip r:embed="rId2" cstate="print"/>
          <a:stretch/>
        </p:blipFill>
        <p:spPr>
          <a:xfrm>
            <a:off x="4397760" y="3243960"/>
            <a:ext cx="2376720" cy="296028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7358760" y="522360"/>
            <a:ext cx="4299120" cy="247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6000" lnSpcReduction="1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В первый день лета в рамках празднования Дня защиты детей МОС при ТИК Лабинская совместно с волонтерами Лабинского района провели интеллектуально - познавательную викторину.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1" name="Picture 2" descr="https://sun9-79.userapi.com/impg/omD8IRbQHT-rFuMphYu7onQK6X6zMu9VMNkmgQ/zm2EfWTgrlM.jpg?size=1620x2160&amp;quality=95&amp;sign=23492d7bd5ab70e0337466811817b0a1&amp;type=album"/>
          <p:cNvPicPr/>
          <p:nvPr/>
        </p:nvPicPr>
        <p:blipFill>
          <a:blip r:embed="rId3" cstate="print"/>
          <a:stretch/>
        </p:blipFill>
        <p:spPr>
          <a:xfrm>
            <a:off x="577080" y="497160"/>
            <a:ext cx="2590200" cy="2909520"/>
          </a:xfrm>
          <a:prstGeom prst="rect">
            <a:avLst/>
          </a:prstGeom>
          <a:ln>
            <a:noFill/>
          </a:ln>
        </p:spPr>
      </p:pic>
      <p:pic>
        <p:nvPicPr>
          <p:cNvPr id="152" name="Picture 4" descr="https://sun9-35.userapi.com/impg/lvBim8_SkpSXdw9XD9cB-l-KFoqlrqyq74FqoA/E1rZnVaNhXo.jpg?size=2560x1920&amp;quality=95&amp;sign=283b0d93faf8741f0c6ab0b04e873bb6&amp;type=album"/>
          <p:cNvPicPr/>
          <p:nvPr/>
        </p:nvPicPr>
        <p:blipFill>
          <a:blip r:embed="rId4" cstate="print"/>
          <a:stretch/>
        </p:blipFill>
        <p:spPr>
          <a:xfrm>
            <a:off x="7456680" y="3118680"/>
            <a:ext cx="4114080" cy="3085560"/>
          </a:xfrm>
          <a:prstGeom prst="rect">
            <a:avLst/>
          </a:prstGeom>
          <a:ln>
            <a:noFill/>
          </a:ln>
        </p:spPr>
      </p:pic>
      <p:pic>
        <p:nvPicPr>
          <p:cNvPr id="153" name="Picture 6" descr="https://sun9-26.userapi.com/impg/X4azpbBLhZFfKVpYGCkqGh4moe8a3uPPfaIF7A/Ai3BAa0kdAg.jpg?size=2560x1920&amp;quality=95&amp;sign=c0f4df1d8e08352e98f0cde18888e993&amp;type=album"/>
          <p:cNvPicPr/>
          <p:nvPr/>
        </p:nvPicPr>
        <p:blipFill>
          <a:blip r:embed="rId5" cstate="print"/>
          <a:stretch/>
        </p:blipFill>
        <p:spPr>
          <a:xfrm>
            <a:off x="3526920" y="578880"/>
            <a:ext cx="3418920" cy="2563920"/>
          </a:xfrm>
          <a:prstGeom prst="rect">
            <a:avLst/>
          </a:prstGeom>
          <a:ln>
            <a:noFill/>
          </a:ln>
        </p:spPr>
      </p:pic>
      <p:pic>
        <p:nvPicPr>
          <p:cNvPr id="154" name="Picture 8" descr="https://sun9-27.userapi.com/impg/SuDZ8qAwTE7ebvMsIHhySovP-mTiqqWxB2wo4Q/J8rhhKUsKv0.jpg?size=1620x2160&amp;quality=95&amp;sign=643c0c01a946e58665a1d36fd2bebc5e&amp;type=album"/>
          <p:cNvPicPr/>
          <p:nvPr/>
        </p:nvPicPr>
        <p:blipFill>
          <a:blip r:embed="rId6" cstate="print"/>
          <a:stretch/>
        </p:blipFill>
        <p:spPr>
          <a:xfrm>
            <a:off x="1360800" y="3513600"/>
            <a:ext cx="2328120" cy="273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794520" y="718560"/>
            <a:ext cx="3678480" cy="521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1500" lnSpcReduction="2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В преддверии празднования Дня России с целью развития и поддержки интереса к интеллектуальным играм МОС при ТИК Лабинская совместно с представителями Лабинского местного отделения ККМОО "Кубсомол" провели интеллектуальную игру «Что? Где? Когда?»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Представители работающей молодежи состязались между собой в мозговом штурме.</a:t>
            </a:r>
            <a:r>
              <a:t/>
            </a:r>
            <a:br/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Задача команд - опередить своих оппонентов, набрав большее количество баллов.</a:t>
            </a:r>
            <a:r>
              <a:t/>
            </a:r>
            <a:br/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На сложные и запутанные вопросы участники игры с юмором и энтузиазмом находили ответы.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6" name="Picture 2" descr="https://sun9-67.userapi.com/impg/yXrDlWkeTMIZLkKKiXjacJ_ttno_yj8yrpgiuA/MpWEIzNGuyA.jpg?size=1024x768&amp;quality=95&amp;sign=1b5bd8a1ed4b6acd09d22674115cb525&amp;type=album"/>
          <p:cNvPicPr/>
          <p:nvPr/>
        </p:nvPicPr>
        <p:blipFill>
          <a:blip r:embed="rId2" cstate="print"/>
          <a:stretch/>
        </p:blipFill>
        <p:spPr>
          <a:xfrm>
            <a:off x="8469000" y="578160"/>
            <a:ext cx="2801520" cy="2100960"/>
          </a:xfrm>
          <a:prstGeom prst="rect">
            <a:avLst/>
          </a:prstGeom>
          <a:ln>
            <a:noFill/>
          </a:ln>
        </p:spPr>
      </p:pic>
      <p:pic>
        <p:nvPicPr>
          <p:cNvPr id="157" name="Picture 4" descr="https://sun9-45.userapi.com/impg/Mdw9zHUEMI8RQmamwX-OduzsGXH4f7vlVzsVlw/G_n0JyQOTTo.jpg?size=1024x768&amp;quality=95&amp;sign=a3a30ad8cb0d64e04b9c23b86794ed64&amp;type=album"/>
          <p:cNvPicPr/>
          <p:nvPr/>
        </p:nvPicPr>
        <p:blipFill>
          <a:blip r:embed="rId3" cstate="print"/>
          <a:stretch/>
        </p:blipFill>
        <p:spPr>
          <a:xfrm>
            <a:off x="4988160" y="621720"/>
            <a:ext cx="2740680" cy="2055600"/>
          </a:xfrm>
          <a:prstGeom prst="rect">
            <a:avLst/>
          </a:prstGeom>
          <a:ln>
            <a:noFill/>
          </a:ln>
        </p:spPr>
      </p:pic>
      <p:pic>
        <p:nvPicPr>
          <p:cNvPr id="158" name="Picture 6" descr="https://sun9-38.userapi.com/impg/28uRBOf5njx63BnVLVCGUgCOH6jUkEI4vR7GQw/dA0WPZGpJj4.jpg?size=1600x1144&amp;quality=95&amp;sign=1e4582900e8e0fe503852b0e40cc5fec&amp;type=album"/>
          <p:cNvPicPr/>
          <p:nvPr/>
        </p:nvPicPr>
        <p:blipFill>
          <a:blip r:embed="rId4" cstate="print"/>
          <a:stretch/>
        </p:blipFill>
        <p:spPr>
          <a:xfrm>
            <a:off x="5606280" y="2724120"/>
            <a:ext cx="4836960" cy="3458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8" descr="https://sun9-8.userapi.com/impg/X4_iELYCj5UoD7pBTx6JE8zuoFdu_Mg1jgU8ww/C_kHl0egzyc.jpg?size=1280x576&amp;quality=95&amp;sign=4eb8a623006d5bb0524fd92f3ed66271&amp;type=album"/>
          <p:cNvPicPr/>
          <p:nvPr/>
        </p:nvPicPr>
        <p:blipFill>
          <a:blip r:embed="rId2" cstate="print"/>
          <a:stretch/>
        </p:blipFill>
        <p:spPr>
          <a:xfrm>
            <a:off x="4204080" y="648000"/>
            <a:ext cx="3859560" cy="205416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869760" y="2702520"/>
            <a:ext cx="10620360" cy="331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20 июня 2023 года в рамках месячника антинаркотической работы и популяризации здорового образа жизни Молодежный общественный совет при ТИК Лабинская провел совместно со студенческим советом 2 квест-игры для школьников и студентов г. Лабинска.</a:t>
            </a:r>
            <a:r>
              <a:t/>
            </a:r>
            <a:br/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В квестах приняли участие 8 команд общеобразовательных организаций и 4 команды                    средне-специальных учебных заведений. Ребята проходили станции,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 а именно:</a:t>
            </a:r>
            <a:r>
              <a:t/>
            </a:r>
            <a:br/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 	эстафета, дартс, прыжки через скакалку, заряжу на ЗОЖ</a:t>
            </a:r>
            <a:r>
              <a:t/>
            </a:r>
            <a:br/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   символы России, правовая ответственность,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террористическая безопасность, творческая.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61" name="Picture 11" descr="https://sun9-8.userapi.com/impg/v2pBH1jzhQynYt5nykIptp6ct-onV3SB-nkegw/T6kc68BiZQs.jpg?size=1620x2160&amp;quality=95&amp;sign=0c3daef24b4c49221189ebdb23854c75&amp;type=album"/>
          <p:cNvPicPr/>
          <p:nvPr/>
        </p:nvPicPr>
        <p:blipFill>
          <a:blip r:embed="rId3" cstate="print"/>
          <a:stretch/>
        </p:blipFill>
        <p:spPr>
          <a:xfrm>
            <a:off x="642240" y="4006080"/>
            <a:ext cx="1760760" cy="2252520"/>
          </a:xfrm>
          <a:prstGeom prst="rect">
            <a:avLst/>
          </a:prstGeom>
          <a:ln>
            <a:noFill/>
          </a:ln>
        </p:spPr>
      </p:pic>
      <p:pic>
        <p:nvPicPr>
          <p:cNvPr id="162" name="Picture 13" descr="https://sun9-66.userapi.com/impg/Ml0g6c6xv1BU08lLgtgRGqqzMuQS5elotOBEXA/dHAx0do8wRA.jpg?size=1620x2160&amp;quality=95&amp;sign=4d8e481d31dd7e3ff3de7467aff6abe5&amp;type=album"/>
          <p:cNvPicPr/>
          <p:nvPr/>
        </p:nvPicPr>
        <p:blipFill>
          <a:blip r:embed="rId4" cstate="print"/>
          <a:stretch/>
        </p:blipFill>
        <p:spPr>
          <a:xfrm>
            <a:off x="9936000" y="4083480"/>
            <a:ext cx="1661760" cy="2153160"/>
          </a:xfrm>
          <a:prstGeom prst="rect">
            <a:avLst/>
          </a:prstGeom>
          <a:ln>
            <a:noFill/>
          </a:ln>
        </p:spPr>
      </p:pic>
      <p:pic>
        <p:nvPicPr>
          <p:cNvPr id="163" name="Picture 26" descr="https://sun9-78.userapi.com/impg/YmW5S_Wwk2b2rcogwnMA9mbFesqRFTo23JLfXQ/azU0rhH4R-A.jpg?size=2560x1920&amp;quality=95&amp;sign=3d404014e6e4af8181acb5be9d0705f1&amp;type=album"/>
          <p:cNvPicPr/>
          <p:nvPr/>
        </p:nvPicPr>
        <p:blipFill>
          <a:blip r:embed="rId5" cstate="print"/>
          <a:stretch/>
        </p:blipFill>
        <p:spPr>
          <a:xfrm>
            <a:off x="648000" y="648000"/>
            <a:ext cx="3311640" cy="2054160"/>
          </a:xfrm>
          <a:prstGeom prst="rect">
            <a:avLst/>
          </a:prstGeom>
          <a:ln>
            <a:noFill/>
          </a:ln>
        </p:spPr>
      </p:pic>
      <p:pic>
        <p:nvPicPr>
          <p:cNvPr id="164" name="Picture 30" descr="https://sun9-17.userapi.com/impg/gbP2LT_sZ6HgOmzcjFc0erOq1ZamMrs5Ry4oDQ/RmQ98l0HzuU.jpg?size=2000x1600&amp;quality=95&amp;sign=bd0ee82936214e0652d3876fbc0945c3&amp;type=album"/>
          <p:cNvPicPr/>
          <p:nvPr/>
        </p:nvPicPr>
        <p:blipFill>
          <a:blip r:embed="rId6" cstate="print"/>
          <a:srcRect b="18322"/>
          <a:stretch/>
        </p:blipFill>
        <p:spPr>
          <a:xfrm>
            <a:off x="8262000" y="648000"/>
            <a:ext cx="3329640" cy="20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7021440" y="520560"/>
            <a:ext cx="4827240" cy="594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В течение июня 2023 года в Лабинском районе стихия в виде проливных дождей и, как следствие, опасная паводковая ситуация не оставляли в покое население. Службы ГО и ЧС, ведомства волонтерские отряды ряд подтопленных территорий, проинспектировали организацию аварийно-спасательных работ. Задействована спецтехника, работают мобильные группы, волонтёрские отряды. В стороне не остался актив и Молодежного общественного совета при ТИК Лабинская. Представители Совета собирали всю информацию от граждан, пострадавших от стихии, оказывали посильную помощь на участках домовладений жителей.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66" name="Picture 2" descr="https://sun9-44.userapi.com/impg/g_-3z-uPzbQK4CcM2-Gv3QeusGlV0P4F4TVC-w/Au8-lEpaAyM.jpg?size=807x807&amp;quality=95&amp;sign=63ff5a2c90cd1f8f21fc743a9ac99687&amp;c_uniq_tag=6lx6v9CD_fzl4EsOeXMipNXkWPOoWy-3Ir6xVacfm1M&amp;type=album"/>
          <p:cNvPicPr/>
          <p:nvPr/>
        </p:nvPicPr>
        <p:blipFill>
          <a:blip r:embed="rId2" cstate="print"/>
          <a:stretch/>
        </p:blipFill>
        <p:spPr>
          <a:xfrm>
            <a:off x="620640" y="540720"/>
            <a:ext cx="3529800" cy="3529800"/>
          </a:xfrm>
          <a:prstGeom prst="rect">
            <a:avLst/>
          </a:prstGeom>
          <a:ln>
            <a:noFill/>
          </a:ln>
        </p:spPr>
      </p:pic>
      <p:pic>
        <p:nvPicPr>
          <p:cNvPr id="167" name="Picture 6" descr="https://sun9-77.userapi.com/impg/E4tHzhBdNDtGJMbNEhbkZ75tDW4oBrWrloryng/7ugoQ9HXEiI.jpg?size=1024x575&amp;quality=95&amp;sign=02d9aab2e5290d3a9e50fe041a417cd9&amp;type=album"/>
          <p:cNvPicPr/>
          <p:nvPr/>
        </p:nvPicPr>
        <p:blipFill>
          <a:blip r:embed="rId3" cstate="print"/>
          <a:stretch/>
        </p:blipFill>
        <p:spPr>
          <a:xfrm>
            <a:off x="729360" y="4261680"/>
            <a:ext cx="3143160" cy="1764720"/>
          </a:xfrm>
          <a:prstGeom prst="rect">
            <a:avLst/>
          </a:prstGeom>
          <a:ln>
            <a:noFill/>
          </a:ln>
        </p:spPr>
      </p:pic>
      <p:pic>
        <p:nvPicPr>
          <p:cNvPr id="168" name="Picture 8" descr="https://sun9-44.userapi.com/impg/y9IZiz8Uzi5C7WQ1G5gdi-RdEfRTp_kLPb8mDg/6M9szR5hUoY.jpg?size=1280x960&amp;quality=95&amp;sign=c82beeefb9319968dbf5b8a2fb1cb23e&amp;type=album"/>
          <p:cNvPicPr/>
          <p:nvPr/>
        </p:nvPicPr>
        <p:blipFill>
          <a:blip r:embed="rId4" cstate="print"/>
          <a:stretch/>
        </p:blipFill>
        <p:spPr>
          <a:xfrm>
            <a:off x="4219560" y="3929760"/>
            <a:ext cx="2887920" cy="2149200"/>
          </a:xfrm>
          <a:prstGeom prst="rect">
            <a:avLst/>
          </a:prstGeom>
          <a:ln>
            <a:noFill/>
          </a:ln>
        </p:spPr>
      </p:pic>
      <p:pic>
        <p:nvPicPr>
          <p:cNvPr id="169" name="Picture 10" descr="https://sun9-77.userapi.com/impg/KNEEyLB0NzGC3BPB0bT5lxfcbw7nMkgom9hBEQ/TYDtvyJ9R1k.jpg?size=1200x1600&amp;quality=95&amp;sign=0bb538af7e03516308948ea009c06100&amp;type=album"/>
          <p:cNvPicPr/>
          <p:nvPr/>
        </p:nvPicPr>
        <p:blipFill>
          <a:blip r:embed="rId5" cstate="print"/>
          <a:stretch/>
        </p:blipFill>
        <p:spPr>
          <a:xfrm>
            <a:off x="4321800" y="579240"/>
            <a:ext cx="2557440" cy="325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0" descr="https://sun9-75.userapi.com/impg/UbA8bQjBbQ9zkixNyqsV2b0uWXVO_o6yEy1uWw/sGYsDDm18T0.jpg?size=1620x2160&amp;quality=95&amp;sign=5a1a535171f1803bb2786fe4d2ad4372&amp;type=album"/>
          <p:cNvPicPr/>
          <p:nvPr/>
        </p:nvPicPr>
        <p:blipFill>
          <a:blip r:embed="rId2" cstate="print"/>
          <a:stretch/>
        </p:blipFill>
        <p:spPr>
          <a:xfrm>
            <a:off x="9699120" y="600120"/>
            <a:ext cx="1888200" cy="251784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2710440" y="511560"/>
            <a:ext cx="6247800" cy="23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1000" lnSpcReduction="1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На территории городской площади «Родина» города Лабинска МОС при ТИК Лабинская совместно с волонтерами провели акцию «Триколор», посвященную Дню Государственного флага Российской Федерации.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Волонтеры раздавали ленточки цвета государственного флага России, рассказывали об истории цветовой гаммы и поздравляли жителей с праздником.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72" name="Picture 2" descr="https://sun9-16.userapi.com/impg/sQ5EV8se4l2eAzhsiTXOVHNr3AaSvS2jBcpkBw/QVQGGT_Nw3c.jpg?size=605x807&amp;quality=95&amp;sign=268d58c352bdea33818034249d033dce&amp;c_uniq_tag=VqLuX8spVkMHJRUsw1WzGLC59HC9J7gRPUQ3RgZqIDg&amp;type=album"/>
          <p:cNvPicPr/>
          <p:nvPr/>
        </p:nvPicPr>
        <p:blipFill>
          <a:blip r:embed="rId3" cstate="print"/>
          <a:stretch/>
        </p:blipFill>
        <p:spPr>
          <a:xfrm>
            <a:off x="544320" y="555120"/>
            <a:ext cx="1909080" cy="2546640"/>
          </a:xfrm>
          <a:prstGeom prst="rect">
            <a:avLst/>
          </a:prstGeom>
          <a:ln>
            <a:noFill/>
          </a:ln>
        </p:spPr>
      </p:pic>
      <p:pic>
        <p:nvPicPr>
          <p:cNvPr id="173" name="Picture 4" descr="https://sun9-33.userapi.com/impg/MK3H15Nryg3XcN5UwNMFMPo-a9YFYAeSB-jZNg/wH9NLAZzpbw.jpg?size=605x807&amp;quality=95&amp;sign=e0a02a156b453815148e6d677476f17e&amp;c_uniq_tag=YTbEYS1GkCq87LGMDwTVHN-bPETW3JU0MmaUt1WWB7M&amp;type=album"/>
          <p:cNvPicPr/>
          <p:nvPr/>
        </p:nvPicPr>
        <p:blipFill>
          <a:blip r:embed="rId4" cstate="print"/>
          <a:stretch/>
        </p:blipFill>
        <p:spPr>
          <a:xfrm>
            <a:off x="4604760" y="2851920"/>
            <a:ext cx="2513880" cy="3353400"/>
          </a:xfrm>
          <a:prstGeom prst="rect">
            <a:avLst/>
          </a:prstGeom>
          <a:ln>
            <a:noFill/>
          </a:ln>
        </p:spPr>
      </p:pic>
      <p:pic>
        <p:nvPicPr>
          <p:cNvPr id="174" name="Picture 6" descr="https://sun9-42.userapi.com/impg/XQBrAwa8Khm7uwV3j19cWll04b7Bi0FVCN3zNg/L30O8TdmJAg.jpg?size=605x807&amp;quality=95&amp;sign=f9a04c7d99a0a38db81e11aa65357128&amp;c_uniq_tag=mA2Q9_-zOROA118ZlRfWkukbNqADEWdVwFBY6X52bLc&amp;type=album"/>
          <p:cNvPicPr/>
          <p:nvPr/>
        </p:nvPicPr>
        <p:blipFill>
          <a:blip r:embed="rId5" cstate="print"/>
          <a:stretch/>
        </p:blipFill>
        <p:spPr>
          <a:xfrm>
            <a:off x="1959480" y="2853360"/>
            <a:ext cx="2492280" cy="3335760"/>
          </a:xfrm>
          <a:prstGeom prst="rect">
            <a:avLst/>
          </a:prstGeom>
          <a:ln>
            <a:noFill/>
          </a:ln>
        </p:spPr>
      </p:pic>
      <p:pic>
        <p:nvPicPr>
          <p:cNvPr id="175" name="Picture 8" descr="https://sun9-4.userapi.com/impg/7jpjf8nqmICsKvjIExQvQPAHSbl4z5X2dQtaJA/C42h3nYRMRU.jpg?size=605x807&amp;quality=95&amp;sign=70d3d7730438580fa32c613f8250a68b&amp;c_uniq_tag=7t8DWRSPv2AqnNVP2SBT5-oc9OasSy-KrXeauoBebNc&amp;type=album"/>
          <p:cNvPicPr/>
          <p:nvPr/>
        </p:nvPicPr>
        <p:blipFill>
          <a:blip r:embed="rId6" cstate="print"/>
          <a:stretch/>
        </p:blipFill>
        <p:spPr>
          <a:xfrm>
            <a:off x="7271640" y="2851920"/>
            <a:ext cx="2494440" cy="332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61160" y="3101040"/>
            <a:ext cx="11403720" cy="290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В рамках профилактики экстремистских настроений среди молодежи в МОБУ СОШ № 9 МОС при ТИК Лабинская организовало тематическое мероприятие, посвященное Дню солидарности в борьбе с терроризмом – «Беслан. Память и боль». Представители рассказали о том, что в нашей стране ежегодно отмечается день консолидации государства и общества против действий террористов.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Клирик Соборного храма Пресвятой Богородицы Успения Пресвятой Богородицы отец Сергий Бердшадский рассказал о духовной составляющей человека творившего противоправные действия и о последствиях.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В конце мероприятия с молодежью обсудили алгоритмы действий при террористической угрозе в образовательных организациях, а также в общественных местах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77" name="Picture 2" descr="https://sun9-1.userapi.com/impg/YZCFbZ0orbKwUrsbXKlJwmXeif7_-ZBrIntdcA/ltcGURqAZ6U.jpg?size=1600x1200&amp;quality=95&amp;sign=ebf5fdf9a649ea1d4ba5a002bf0c4602&amp;type=album"/>
          <p:cNvPicPr/>
          <p:nvPr/>
        </p:nvPicPr>
        <p:blipFill>
          <a:blip r:embed="rId2" cstate="print"/>
          <a:stretch/>
        </p:blipFill>
        <p:spPr>
          <a:xfrm>
            <a:off x="500760" y="465480"/>
            <a:ext cx="3496320" cy="2622240"/>
          </a:xfrm>
          <a:prstGeom prst="rect">
            <a:avLst/>
          </a:prstGeom>
          <a:ln>
            <a:noFill/>
          </a:ln>
        </p:spPr>
      </p:pic>
      <p:pic>
        <p:nvPicPr>
          <p:cNvPr id="178" name="Picture 4" descr="https://sun9-35.userapi.com/impg/ESbVmA31G1M6pdVGTmQU6SXMzzLHdDamcflUZw/oloAnofxCJU.jpg?size=1600x1200&amp;quality=95&amp;sign=22fa06ac3e3b23b65549a5ef219cce93&amp;type=album"/>
          <p:cNvPicPr/>
          <p:nvPr/>
        </p:nvPicPr>
        <p:blipFill>
          <a:blip r:embed="rId3" cstate="print"/>
          <a:stretch/>
        </p:blipFill>
        <p:spPr>
          <a:xfrm>
            <a:off x="4267080" y="430560"/>
            <a:ext cx="3553560" cy="2665080"/>
          </a:xfrm>
          <a:prstGeom prst="rect">
            <a:avLst/>
          </a:prstGeom>
          <a:ln>
            <a:noFill/>
          </a:ln>
        </p:spPr>
      </p:pic>
      <p:pic>
        <p:nvPicPr>
          <p:cNvPr id="179" name="Picture 6" descr="https://sun9-42.userapi.com/impg/dcoqLax96s2db12GWJ8-c0jidGcRLfjLiu-QFg/GKA6z77CL_I.jpg?size=1600x1200&amp;quality=95&amp;sign=2130d7c73b2dd5d3496438d018ca409f&amp;type=album"/>
          <p:cNvPicPr/>
          <p:nvPr/>
        </p:nvPicPr>
        <p:blipFill>
          <a:blip r:embed="rId4" cstate="print"/>
          <a:stretch/>
        </p:blipFill>
        <p:spPr>
          <a:xfrm>
            <a:off x="8022600" y="453240"/>
            <a:ext cx="3471840" cy="264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https://sun9-77.userapi.com/impg/I560SvLqyYrxiAYNNitl49e6j-1_aKz0oZn85g/e002bB-OCyM.jpg?size=2560x1920&amp;quality=95&amp;sign=09c51a33e319239dec386ad68323daf1&amp;type=album"/>
          <p:cNvPicPr/>
          <p:nvPr/>
        </p:nvPicPr>
        <p:blipFill>
          <a:blip r:embed="rId2" cstate="print"/>
          <a:stretch/>
        </p:blipFill>
        <p:spPr>
          <a:xfrm>
            <a:off x="7344000" y="738720"/>
            <a:ext cx="3837240" cy="293292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609480" y="3911760"/>
            <a:ext cx="10972080" cy="233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262626"/>
                </a:solidFill>
                <a:latin typeface="Times New Roman"/>
              </a:rPr>
              <a:t>С целью формирования патриотизма, российской гражданской идентичности, уважения к традициям, в Районной Общественной организации «Ассоциация ветеранов десантников» для несовершеннолетней молодежи Лабинского района Молодежный Совет при ТИК Лабинская организовал экскурсию по дому Боевой Славы. Председатель Ассоциации ветеранов десантников, заместитель руководителя военно-патриотического клуба "Юный десантник Кубани" - Макареевич Сергей Иванович рассказал о деятельности клуба "Юный десантник Кубани".Сиротин Виталий Петрович - полковник, ветеран боевых действий,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262626"/>
                </a:solidFill>
                <a:latin typeface="Times New Roman"/>
              </a:rPr>
              <a:t>рассказал об истории становления морской авиации. В конце мероприятия ребята посетили комнату павших Героев, где почтили память минутой молчания.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96" name="Рисунок 3" descr="https://sun9-69.userapi.com/impg/BypC1hJM0-sVNzQS9tDnlO5q-x5E19oMH5XUEg/2hWRTk3XcYE.jpg?size=2560x1920&amp;quality=95&amp;sign=5f6fbd486d0d01c8a065e29fd3857ea5&amp;type=album"/>
          <p:cNvPicPr/>
          <p:nvPr/>
        </p:nvPicPr>
        <p:blipFill>
          <a:blip r:embed="rId3" cstate="print"/>
          <a:stretch/>
        </p:blipFill>
        <p:spPr>
          <a:xfrm>
            <a:off x="792000" y="720000"/>
            <a:ext cx="3499920" cy="295164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4" descr="https://sun9-67.userapi.com/impg/lQm8fsAP94j6Q2v17BBvPmerWCUSekmlGQy1Sg/IchwBWPotqQ.jpg?size=1620x2160&amp;quality=95&amp;sign=b35480fa08a50961f4161f98771080d5&amp;type=album"/>
          <p:cNvPicPr/>
          <p:nvPr/>
        </p:nvPicPr>
        <p:blipFill>
          <a:blip r:embed="rId4" cstate="print"/>
          <a:stretch/>
        </p:blipFill>
        <p:spPr>
          <a:xfrm>
            <a:off x="4536000" y="733320"/>
            <a:ext cx="2565000" cy="317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315720" y="478800"/>
            <a:ext cx="9099720" cy="224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1800" b="0" strike="noStrike" spc="-1">
                <a:solidFill>
                  <a:srgbClr val="262626"/>
                </a:solidFill>
                <a:latin typeface="Times New Roman"/>
              </a:rPr>
              <a:t>19 сентября 2023 года Молодежный совет при ТИК Лабинская для студенческой молодежи провели акцию «Диалоги с Героями» в Доме боевой Славы.</a:t>
            </a:r>
            <a:r>
              <a:t/>
            </a:r>
            <a:br/>
            <a:r>
              <a:rPr lang="ru-RU" sz="1800" b="0" strike="noStrike" spc="-1">
                <a:solidFill>
                  <a:srgbClr val="262626"/>
                </a:solidFill>
                <a:latin typeface="Times New Roman"/>
              </a:rPr>
              <a:t>Макареевич Сергей Иванович, председатель Ассоциации ветеранов десантников, заместитель руководителя военно-патриотического клуба «Юный десантник Кубани»,  рассказал о деятельности клуба «Юный десантник Кубани».          Сиротин Виталий Петрович - полковник, ветеран боевых действий, рассказал об истории становления морской авиации и об Суэцком кризисе: как СССР воевал с Израилем за Египет.</a:t>
            </a:r>
            <a:r>
              <a:t/>
            </a:r>
            <a:br/>
            <a:r>
              <a:rPr lang="ru-RU" sz="1800" b="0" strike="noStrike" spc="-1">
                <a:solidFill>
                  <a:srgbClr val="262626"/>
                </a:solidFill>
                <a:latin typeface="Times New Roman"/>
              </a:rPr>
              <a:t>Лустин Павел Федорович - член Ассоциации ветеранов десантников, провел беседу об исторической правде, о преступлениях нацистов и их пособников в отношении мирных советских граждан в годы Великой Отечественной войны на оккупированных территориях.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81" name="Picture 2" descr="https://sun9-18.userapi.com/impg/7hoQZSnNfnMKoiR7G7Xiku7S-Eis0cigJJb4wA/iIc7uU7p8CE.jpg?size=480x360&amp;quality=95&amp;sign=c85469629df45a84b07dd40441b9aafc&amp;type=album"/>
          <p:cNvPicPr/>
          <p:nvPr/>
        </p:nvPicPr>
        <p:blipFill>
          <a:blip r:embed="rId2" cstate="print"/>
          <a:srcRect r="11726"/>
          <a:stretch/>
        </p:blipFill>
        <p:spPr>
          <a:xfrm>
            <a:off x="818280" y="3636000"/>
            <a:ext cx="3328200" cy="2574360"/>
          </a:xfrm>
          <a:prstGeom prst="rect">
            <a:avLst/>
          </a:prstGeom>
          <a:ln>
            <a:noFill/>
          </a:ln>
        </p:spPr>
      </p:pic>
      <p:pic>
        <p:nvPicPr>
          <p:cNvPr id="182" name="Picture 4" descr="https://sun9-5.userapi.com/impg/50skpmXlGVEklx1OVhu8MmddWNSf13mc05jNsw/_KFGu_RIMxI.jpg?size=360x480&amp;quality=95&amp;sign=6aeee15ca1ee7036ebe1d6a5692bf772&amp;type=album"/>
          <p:cNvPicPr/>
          <p:nvPr/>
        </p:nvPicPr>
        <p:blipFill>
          <a:blip r:embed="rId3" cstate="print"/>
          <a:stretch/>
        </p:blipFill>
        <p:spPr>
          <a:xfrm>
            <a:off x="9383400" y="631440"/>
            <a:ext cx="2248560" cy="2998080"/>
          </a:xfrm>
          <a:prstGeom prst="rect">
            <a:avLst/>
          </a:prstGeom>
          <a:ln>
            <a:noFill/>
          </a:ln>
        </p:spPr>
      </p:pic>
      <p:pic>
        <p:nvPicPr>
          <p:cNvPr id="183" name="Picture 6" descr="https://sun9-1.userapi.com/impg/EOj5cwIOmVNtV6ysIlUO6Xzl4L98Ho2wiA1S0Q/QepSv6Qcajk.jpg?size=480x360&amp;quality=95&amp;sign=1ca793ef0989d32db7bbbdb0950609f9&amp;type=album"/>
          <p:cNvPicPr/>
          <p:nvPr/>
        </p:nvPicPr>
        <p:blipFill>
          <a:blip r:embed="rId4" cstate="print"/>
          <a:srcRect l="9680" r="8207"/>
          <a:stretch/>
        </p:blipFill>
        <p:spPr>
          <a:xfrm>
            <a:off x="8109720" y="3679200"/>
            <a:ext cx="3482640" cy="2492280"/>
          </a:xfrm>
          <a:prstGeom prst="rect">
            <a:avLst/>
          </a:prstGeom>
          <a:ln>
            <a:noFill/>
          </a:ln>
        </p:spPr>
      </p:pic>
      <p:pic>
        <p:nvPicPr>
          <p:cNvPr id="184" name="Picture 8" descr="https://sun9-4.userapi.com/impg/Ffa7R_bKSJu8nHs-tSzv86lBgIokpCM-M8Yxdg/RftRjl9AhDI.jpg?size=480x360&amp;quality=95&amp;sign=385b4c288dbc2632763635e5b3e15bce&amp;type=album"/>
          <p:cNvPicPr/>
          <p:nvPr/>
        </p:nvPicPr>
        <p:blipFill>
          <a:blip r:embed="rId5" cstate="print"/>
          <a:srcRect r="5294"/>
          <a:stretch/>
        </p:blipFill>
        <p:spPr>
          <a:xfrm>
            <a:off x="4463280" y="3661560"/>
            <a:ext cx="3395520" cy="253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600480" y="4700160"/>
            <a:ext cx="10972080" cy="138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 В рамках празднования 23 февраля - Дня защитника Отечества – МОС при ТИК Лабинская принял участие в памятном митинге, посвящённом павшим землякам, ставшим на защиту нашей малой Родины.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99" name="Picture 9" descr="https://sun9-26.userapi.com/impg/NeF-tUmWKuSR7rkFby5E06EeDh2PUnnARDOOoA/KaE5EqkVshg.jpg?size=2560x1920&amp;quality=95&amp;sign=2aee541c562acbe51e5b0ab1e51b2711&amp;type=album"/>
          <p:cNvPicPr/>
          <p:nvPr/>
        </p:nvPicPr>
        <p:blipFill>
          <a:blip r:embed="rId2" cstate="print"/>
          <a:stretch/>
        </p:blipFill>
        <p:spPr>
          <a:xfrm>
            <a:off x="6059520" y="675720"/>
            <a:ext cx="5130720" cy="3691080"/>
          </a:xfrm>
          <a:prstGeom prst="rect">
            <a:avLst/>
          </a:prstGeom>
          <a:ln>
            <a:noFill/>
          </a:ln>
        </p:spPr>
      </p:pic>
      <p:pic>
        <p:nvPicPr>
          <p:cNvPr id="100" name="Picture 11" descr="https://sun9-40.userapi.com/impg/ZXKjGklPj1EkaOAVGqljzZupf1esjrabp9KArw/uxAk4C6SEA0.jpg?size=2560x1920&amp;quality=95&amp;sign=6a266804d4ddd0d9f0575b102346a1de&amp;type=album"/>
          <p:cNvPicPr/>
          <p:nvPr/>
        </p:nvPicPr>
        <p:blipFill>
          <a:blip r:embed="rId3" cstate="print"/>
          <a:stretch/>
        </p:blipFill>
        <p:spPr>
          <a:xfrm>
            <a:off x="982800" y="678240"/>
            <a:ext cx="4789800" cy="366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641520" y="682560"/>
            <a:ext cx="10863000" cy="148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В преддверии Дня защитника Отечества и годовщины СВО, с 19 по 24 февраля 2023 года, Совет МОС при ТИК Лабинская совместно с волонтерами Лабинского района и органами местного самоуправления организовал сбор гуманитарной помощи. Сегодня наши воины отважно сражаются на фронтах специальной военной операции, защищая государственность России и право на суверенитет страны. В этих условиях важна поддержка всех и каждого.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02" name="Picture 2" descr="https://sun9-63.userapi.com/impg/E0jnYeg2xHOiCMovdxEvlxEx1lIuowssvCGTYA/XCvpmFxMPFs.jpg?size=453x604&amp;quality=95&amp;sign=d8d27139cd6b716d2c3c5828698e37c4&amp;c_uniq_tag=uCKEJYZ_FFhd7aF3tds3cHFv5Q0jwlmuiNVcn2ED_gw&amp;type=album"/>
          <p:cNvPicPr/>
          <p:nvPr/>
        </p:nvPicPr>
        <p:blipFill>
          <a:blip r:embed="rId2" cstate="print"/>
          <a:stretch/>
        </p:blipFill>
        <p:spPr>
          <a:xfrm>
            <a:off x="966240" y="2579400"/>
            <a:ext cx="2567880" cy="3602160"/>
          </a:xfrm>
          <a:prstGeom prst="rect">
            <a:avLst/>
          </a:prstGeom>
          <a:ln>
            <a:noFill/>
          </a:ln>
        </p:spPr>
      </p:pic>
      <p:pic>
        <p:nvPicPr>
          <p:cNvPr id="103" name="Picture 4" descr="https://sun9-1.userapi.com/impg/_bQlQVIJdw3YHnuVQEQqZM0EH1VJB23W9w26IA/-vpdCHZvGzE.jpg?size=1200x1600&amp;quality=95&amp;sign=6dadffde1f3cae9aa2611c91ad0eaac4&amp;type=album"/>
          <p:cNvPicPr/>
          <p:nvPr/>
        </p:nvPicPr>
        <p:blipFill>
          <a:blip r:embed="rId3" cstate="print"/>
          <a:stretch/>
        </p:blipFill>
        <p:spPr>
          <a:xfrm>
            <a:off x="8462520" y="2606760"/>
            <a:ext cx="2782440" cy="3583080"/>
          </a:xfrm>
          <a:prstGeom prst="rect">
            <a:avLst/>
          </a:prstGeom>
          <a:ln>
            <a:noFill/>
          </a:ln>
        </p:spPr>
      </p:pic>
      <p:pic>
        <p:nvPicPr>
          <p:cNvPr id="104" name="Picture 6" descr="https://sun9-36.userapi.com/impg/xFLj_TyMi6MhiWP42pD0cClDxD-25nF0XfC7Dw/DD5xutnhHIE.jpg?size=1600x1200&amp;quality=95&amp;sign=9f1f23535c668201c3debd4e2479ea48&amp;type=album"/>
          <p:cNvPicPr/>
          <p:nvPr/>
        </p:nvPicPr>
        <p:blipFill>
          <a:blip r:embed="rId4" cstate="print"/>
          <a:stretch/>
        </p:blipFill>
        <p:spPr>
          <a:xfrm>
            <a:off x="3616560" y="2593080"/>
            <a:ext cx="4789800" cy="359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http://tik.labinskadmin.ru/wp-content/uploads/2023/03/0-WhatsApp-Image-2023-03-24-at-09.10.28-2-1024x500.jpeg"/>
          <p:cNvPicPr/>
          <p:nvPr/>
        </p:nvPicPr>
        <p:blipFill>
          <a:blip r:embed="rId2" cstate="print"/>
          <a:stretch/>
        </p:blipFill>
        <p:spPr>
          <a:xfrm>
            <a:off x="668880" y="654120"/>
            <a:ext cx="6208920" cy="3031200"/>
          </a:xfrm>
          <a:prstGeom prst="rect">
            <a:avLst/>
          </a:prstGeom>
          <a:ln>
            <a:noFill/>
          </a:ln>
        </p:spPr>
      </p:pic>
      <p:pic>
        <p:nvPicPr>
          <p:cNvPr id="106" name="Picture 6" descr="https://sun9-42.userapi.com/impg/zPK-39C1fFYN5Sof9Y0j2PYjQpdtNEtn7TSxYg/Eo7JvbhglU0.jpg?size=1024x768&amp;quality=95&amp;sign=ba968429f3064b6085d26da09a05a9ea&amp;type=album"/>
          <p:cNvPicPr/>
          <p:nvPr/>
        </p:nvPicPr>
        <p:blipFill>
          <a:blip r:embed="rId3" cstate="print"/>
          <a:stretch/>
        </p:blipFill>
        <p:spPr>
          <a:xfrm>
            <a:off x="3978000" y="3723840"/>
            <a:ext cx="3459600" cy="2512440"/>
          </a:xfrm>
          <a:prstGeom prst="rect">
            <a:avLst/>
          </a:prstGeom>
          <a:ln>
            <a:noFill/>
          </a:ln>
        </p:spPr>
      </p:pic>
      <p:pic>
        <p:nvPicPr>
          <p:cNvPr id="107" name="Picture 4" descr="https://sun9-24.userapi.com/impg/tw4-ThNicJYdvdM7SRaO4xkwJJnz2vU84C4WsA/HFnk-waHA2M.jpg?size=517x604&amp;quality=95&amp;sign=b9ff99ccce809da8d37f46aa5c9e82b5&amp;c_uniq_tag=X8tjT5QTij_DmsVrD1XlGFPGqXkJ8PE65wX0Spm9oww&amp;type=album"/>
          <p:cNvPicPr/>
          <p:nvPr/>
        </p:nvPicPr>
        <p:blipFill>
          <a:blip r:embed="rId4" cstate="print"/>
          <a:stretch/>
        </p:blipFill>
        <p:spPr>
          <a:xfrm>
            <a:off x="668880" y="3717720"/>
            <a:ext cx="2278440" cy="2504880"/>
          </a:xfrm>
          <a:prstGeom prst="rect">
            <a:avLst/>
          </a:prstGeom>
          <a:ln>
            <a:noFill/>
          </a:ln>
        </p:spPr>
      </p:pic>
      <p:pic>
        <p:nvPicPr>
          <p:cNvPr id="108" name="Picture 8" descr="https://sun9-13.userapi.com/impg/9iO_Or8HYmJHtDYHYyHAnj_6fN9eGkr5VhJE2A/KtezWRmmRdA.jpg?size=1024x768&amp;quality=95&amp;sign=578a14b6437662e895f12d653d656d81&amp;type=album"/>
          <p:cNvPicPr/>
          <p:nvPr/>
        </p:nvPicPr>
        <p:blipFill>
          <a:blip r:embed="rId5" cstate="print"/>
          <a:stretch/>
        </p:blipFill>
        <p:spPr>
          <a:xfrm>
            <a:off x="8393400" y="3842640"/>
            <a:ext cx="3138120" cy="235944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6987240" y="614160"/>
            <a:ext cx="4448880" cy="307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Garamond"/>
              </a:rPr>
              <a:t> </a:t>
            </a:r>
            <a:r>
              <a:rPr lang="ru-RU" sz="1800" b="0" strike="noStrike" spc="-1">
                <a:solidFill>
                  <a:srgbClr val="262626"/>
                </a:solidFill>
                <a:latin typeface="Times New Roman"/>
              </a:rPr>
              <a:t>С целью популяризации здорового образа жизни среди молодежи Лабинского района, а также привлечение молодежи к систематическим занятиям физической культуры и спорта управление по делам молодежи совместно с Молодежным общественным Советом, управлением физической культуры и спорта и волонтерами Лабинского района организовали и провели спортивную игру по станциям «Молодежь за ЗОЖ!».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295280" y="4672800"/>
            <a:ext cx="9600480" cy="164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В рамках международного дня освобождения узников фашистских концлагерей представители МОС при ТИК Лабинская совместно со специалистами музея истории и краеведения им. Ф. И. Моисеенко г. Лабинска, организовали и провели цикл мероприятий.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11" name="Picture 2" descr="https://sun9-37.userapi.com/impg/LQCXtkb53oZw7H_AjPubwPV0B0dHkLPlKtTcMA/lnf0uUhykSA.jpg?size=604x340&amp;quality=95&amp;sign=d1677c4e79293de678a87cc9ee5c7987&amp;c_uniq_tag=sYY1AyuhbN3yZ73Y_fMWYVTxvAuMD6AisepFVzXnc5A&amp;type=album"/>
          <p:cNvPicPr/>
          <p:nvPr/>
        </p:nvPicPr>
        <p:blipFill>
          <a:blip r:embed="rId2" cstate="print"/>
          <a:stretch/>
        </p:blipFill>
        <p:spPr>
          <a:xfrm>
            <a:off x="500760" y="2876760"/>
            <a:ext cx="3254040" cy="1857600"/>
          </a:xfrm>
          <a:prstGeom prst="rect">
            <a:avLst/>
          </a:prstGeom>
          <a:ln>
            <a:noFill/>
          </a:ln>
        </p:spPr>
      </p:pic>
      <p:pic>
        <p:nvPicPr>
          <p:cNvPr id="112" name="Picture 4" descr="https://sun9-79.userapi.com/impg/F-dsfaP_DrW8n8J8Luyn8vbEcSeVRTZ_JNoOvg/sB0Uhie8k-Y.jpg?size=604x340&amp;quality=95&amp;sign=916bf33f61088c3cf3e5ba3470e3b027&amp;c_uniq_tag=1f9O9GCi5WW7BjS4blNJ4cJn8hLhnMgTiuoDmmwgAAE&amp;type=album"/>
          <p:cNvPicPr/>
          <p:nvPr/>
        </p:nvPicPr>
        <p:blipFill>
          <a:blip r:embed="rId3" cstate="print"/>
          <a:stretch/>
        </p:blipFill>
        <p:spPr>
          <a:xfrm>
            <a:off x="8632440" y="775800"/>
            <a:ext cx="2876400" cy="1879560"/>
          </a:xfrm>
          <a:prstGeom prst="rect">
            <a:avLst/>
          </a:prstGeom>
          <a:ln>
            <a:noFill/>
          </a:ln>
        </p:spPr>
      </p:pic>
      <p:pic>
        <p:nvPicPr>
          <p:cNvPr id="113" name="Picture 6" descr="https://sun9-60.userapi.com/impg/gNURCy4KPhhXv0tUcPId3ArbptDYrMyxRuT_Tw/wm0i2pzOdPw.jpg?size=604x340&amp;quality=95&amp;sign=d4fd35b1de66c0b73cbbce923a9f9cdb&amp;c_uniq_tag=cYOyESYeMFyY3toL4tpdYdlZxlLnoWlxVCF_WcDfyv8&amp;type=album"/>
          <p:cNvPicPr/>
          <p:nvPr/>
        </p:nvPicPr>
        <p:blipFill>
          <a:blip r:embed="rId4" cstate="print"/>
          <a:stretch/>
        </p:blipFill>
        <p:spPr>
          <a:xfrm>
            <a:off x="8582400" y="2855160"/>
            <a:ext cx="3010320" cy="1814040"/>
          </a:xfrm>
          <a:prstGeom prst="rect">
            <a:avLst/>
          </a:prstGeom>
          <a:ln>
            <a:noFill/>
          </a:ln>
        </p:spPr>
      </p:pic>
      <p:pic>
        <p:nvPicPr>
          <p:cNvPr id="114" name="Picture 8" descr="https://sun9-53.userapi.com/impg/gLiyy-iF82YvTD8d8cyU-aULl9UGhlI5bHiSKQ/vOTAkQ06rpk.jpg?size=604x453&amp;quality=95&amp;sign=1d8780e7dbd5f8ebef487c2ef16bf8fc&amp;c_uniq_tag=s0xkNGAQfTReeN1mU3YavjD568woMedAA70hs8WcTfA&amp;type=album"/>
          <p:cNvPicPr/>
          <p:nvPr/>
        </p:nvPicPr>
        <p:blipFill>
          <a:blip r:embed="rId5" cstate="print"/>
          <a:stretch/>
        </p:blipFill>
        <p:spPr>
          <a:xfrm>
            <a:off x="522360" y="501840"/>
            <a:ext cx="3286800" cy="2273400"/>
          </a:xfrm>
          <a:prstGeom prst="rect">
            <a:avLst/>
          </a:prstGeom>
          <a:ln>
            <a:noFill/>
          </a:ln>
        </p:spPr>
      </p:pic>
      <p:pic>
        <p:nvPicPr>
          <p:cNvPr id="115" name="Picture 10" descr="https://sun9-28.userapi.com/impg/DA0il95fsuNIzwjEKyLgAN4Fyo6ECE4FmpYRpg/rF-q4WBbT9k.jpg?size=1156x651&amp;quality=95&amp;sign=ec50eb9f6c4f1f79d490b07c26e6ef38&amp;type=album"/>
          <p:cNvPicPr/>
          <p:nvPr/>
        </p:nvPicPr>
        <p:blipFill>
          <a:blip r:embed="rId6" cstate="print"/>
          <a:stretch/>
        </p:blipFill>
        <p:spPr>
          <a:xfrm>
            <a:off x="3897000" y="1393200"/>
            <a:ext cx="4647600" cy="295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580680" y="4948560"/>
            <a:ext cx="11204280" cy="12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</a:rPr>
              <a:t>Молодежный общественный совет при ТИК Лабинская совместно с молодежным самоуправлением Лабинского района организовал и провел в рамках Всемирного дня авиации и космонавтики интеллектуальную игру «Что? Где? Когда?».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17" name="Picture 2" descr="https://sun9-18.userapi.com/impg/UP4ch6ea3EGbvWSiur_UXVp_IOHeCBZfBNkrag/Y6_rP9bVEYI.jpg?size=2560x1920&amp;quality=95&amp;sign=6d4e788cc143f359297adc052bec3649&amp;type=album"/>
          <p:cNvPicPr/>
          <p:nvPr/>
        </p:nvPicPr>
        <p:blipFill>
          <a:blip r:embed="rId2" cstate="print"/>
          <a:stretch/>
        </p:blipFill>
        <p:spPr>
          <a:xfrm>
            <a:off x="675000" y="911520"/>
            <a:ext cx="5333400" cy="3855600"/>
          </a:xfrm>
          <a:prstGeom prst="rect">
            <a:avLst/>
          </a:prstGeom>
          <a:ln>
            <a:noFill/>
          </a:ln>
        </p:spPr>
      </p:pic>
      <p:pic>
        <p:nvPicPr>
          <p:cNvPr id="118" name="Picture 4" descr="https://sun9-62.userapi.com/impg/fmMJItQlBE8ENdNqLwNPgivmYJGQfL7pACUDfA/kiv3b-Oiu8s.jpg?size=2560x1920&amp;quality=95&amp;sign=6728b48239eb828aca77a44c0a5f4567&amp;type=album"/>
          <p:cNvPicPr/>
          <p:nvPr/>
        </p:nvPicPr>
        <p:blipFill>
          <a:blip r:embed="rId3" cstate="print"/>
          <a:stretch/>
        </p:blipFill>
        <p:spPr>
          <a:xfrm>
            <a:off x="6175800" y="892800"/>
            <a:ext cx="5231520" cy="386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2917440" y="4060440"/>
            <a:ext cx="6034680" cy="170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1800" b="0" strike="noStrike" spc="-1">
                <a:solidFill>
                  <a:srgbClr val="262626"/>
                </a:solidFill>
                <a:latin typeface="Times New Roman"/>
              </a:rPr>
              <a:t>Цель данного интеллектуального мероприятия — развить ораторские способности, способность мыслить «здесь и сейчас», парировать аргументами, отстаивая свою точку зрения. Участники были распределены на две команды — «Правительство» и «Оппозиция». В мероприятии приняла участие председатель Совета молодых депутатов муниципального образования Лабинский район, директор МБУ ДО ЦВР «Мир Лабы» — Крюкова Екатерина.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20" name="Picture 2" descr="http://tik.labinskadmin.ru/wp-content/uploads/2023/04/IMG-20230420-WA0011-1024x500.jpg"/>
          <p:cNvPicPr/>
          <p:nvPr/>
        </p:nvPicPr>
        <p:blipFill>
          <a:blip r:embed="rId2" cstate="print"/>
          <a:stretch/>
        </p:blipFill>
        <p:spPr>
          <a:xfrm>
            <a:off x="3043080" y="9360"/>
            <a:ext cx="6104880" cy="2874600"/>
          </a:xfrm>
          <a:prstGeom prst="rect">
            <a:avLst/>
          </a:prstGeom>
          <a:ln>
            <a:noFill/>
          </a:ln>
        </p:spPr>
      </p:pic>
      <p:pic>
        <p:nvPicPr>
          <p:cNvPr id="121" name="Picture 4" descr="http://tik.labinskadmin.ru/wp-content/uploads/2023/04/IMG-20230420-WA0024-225x300.jpg"/>
          <p:cNvPicPr/>
          <p:nvPr/>
        </p:nvPicPr>
        <p:blipFill>
          <a:blip r:embed="rId3" cstate="print"/>
          <a:stretch/>
        </p:blipFill>
        <p:spPr>
          <a:xfrm>
            <a:off x="380880" y="0"/>
            <a:ext cx="2208960" cy="2945520"/>
          </a:xfrm>
          <a:prstGeom prst="rect">
            <a:avLst/>
          </a:prstGeom>
          <a:ln>
            <a:noFill/>
          </a:ln>
        </p:spPr>
      </p:pic>
      <p:pic>
        <p:nvPicPr>
          <p:cNvPr id="122" name="Picture 6" descr="http://tik.labinskadmin.ru/wp-content/uploads/2023/04/IMG-20230420-WA0025-225x300.jpg"/>
          <p:cNvPicPr/>
          <p:nvPr/>
        </p:nvPicPr>
        <p:blipFill>
          <a:blip r:embed="rId4" cstate="print"/>
          <a:stretch/>
        </p:blipFill>
        <p:spPr>
          <a:xfrm>
            <a:off x="9676800" y="0"/>
            <a:ext cx="2242440" cy="2894760"/>
          </a:xfrm>
          <a:prstGeom prst="rect">
            <a:avLst/>
          </a:prstGeom>
          <a:ln>
            <a:noFill/>
          </a:ln>
        </p:spPr>
      </p:pic>
      <p:pic>
        <p:nvPicPr>
          <p:cNvPr id="123" name="Picture 8" descr="http://tik.labinskadmin.ru/wp-content/uploads/2023/04/IMG-20230420-WA0014-300x225.jpg"/>
          <p:cNvPicPr/>
          <p:nvPr/>
        </p:nvPicPr>
        <p:blipFill>
          <a:blip r:embed="rId5" cstate="print"/>
          <a:stretch/>
        </p:blipFill>
        <p:spPr>
          <a:xfrm>
            <a:off x="130320" y="4191120"/>
            <a:ext cx="2756880" cy="2067480"/>
          </a:xfrm>
          <a:prstGeom prst="rect">
            <a:avLst/>
          </a:prstGeom>
          <a:ln>
            <a:noFill/>
          </a:ln>
        </p:spPr>
      </p:pic>
      <p:pic>
        <p:nvPicPr>
          <p:cNvPr id="124" name="Picture 10" descr="http://tik.labinskadmin.ru/wp-content/uploads/2023/04/IMG-20230420-WA0016-300x225.jpg"/>
          <p:cNvPicPr/>
          <p:nvPr/>
        </p:nvPicPr>
        <p:blipFill>
          <a:blip r:embed="rId6" cstate="print"/>
          <a:stretch/>
        </p:blipFill>
        <p:spPr>
          <a:xfrm>
            <a:off x="9035280" y="4069440"/>
            <a:ext cx="2981880" cy="2080080"/>
          </a:xfrm>
          <a:prstGeom prst="rect">
            <a:avLst/>
          </a:prstGeom>
          <a:ln>
            <a:noFill/>
          </a:ln>
        </p:spPr>
      </p:pic>
      <p:sp>
        <p:nvSpPr>
          <p:cNvPr id="125" name="CustomShape 2"/>
          <p:cNvSpPr/>
          <p:nvPr/>
        </p:nvSpPr>
        <p:spPr>
          <a:xfrm>
            <a:off x="636120" y="2904484"/>
            <a:ext cx="1081008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рамках проведения ряда мероприятий ко Дню местного самоуправления представители Молодежного общественного Совета при территориальной избирательной комиссии Лабинская 19 апреля 2023 года организовали и провели парламентские дебаты среди лидеров школьного (ученического) самоуправления общеобразовательных учреждений Лабинского района.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 descr="http://tik.labinskadmin.ru/wp-content/uploads/2023/04/IMG-20230426-WA0014-1320x500.jpg"/>
          <p:cNvPicPr/>
          <p:nvPr/>
        </p:nvPicPr>
        <p:blipFill>
          <a:blip r:embed="rId2" cstate="print"/>
          <a:stretch/>
        </p:blipFill>
        <p:spPr>
          <a:xfrm>
            <a:off x="598680" y="565920"/>
            <a:ext cx="6672240" cy="2526840"/>
          </a:xfrm>
          <a:prstGeom prst="rect">
            <a:avLst/>
          </a:prstGeom>
          <a:ln>
            <a:noFill/>
          </a:ln>
        </p:spPr>
      </p:pic>
      <p:pic>
        <p:nvPicPr>
          <p:cNvPr id="127" name="Picture 4" descr="http://tik.labinskadmin.ru/wp-content/uploads/2023/04/photo_2023-04-26_11-16-33-1280x500.jpg"/>
          <p:cNvPicPr/>
          <p:nvPr/>
        </p:nvPicPr>
        <p:blipFill>
          <a:blip r:embed="rId3" cstate="print"/>
          <a:stretch/>
        </p:blipFill>
        <p:spPr>
          <a:xfrm>
            <a:off x="609480" y="3595320"/>
            <a:ext cx="6679800" cy="260892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7870320" y="762120"/>
            <a:ext cx="3711240" cy="523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Times New Roman"/>
              </a:rPr>
              <a:t>26 апреля 2023 года состоялось проведение краевой образовательной акции «Избирательный диктант», приуроченной к празднованию Дня российского парламентаризма. В Лабинском медицинском колледже студенты первого курса отделения «Фармация» и учащиеся МОБУ СОШ № 2 им. Н.Я. Василенко проверили свой уровень знаний в области избирательного права и избирательного процесса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6414</TotalTime>
  <Words>941</Words>
  <Application>Microsoft Office PowerPoint</Application>
  <PresentationFormat>Произвольный</PresentationFormat>
  <Paragraphs>28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Молодежный общественный совет при  ТИК Лабинская</dc:title>
  <dc:creator>Alexey Connor</dc:creator>
  <cp:lastModifiedBy>UI</cp:lastModifiedBy>
  <cp:revision>118</cp:revision>
  <dcterms:created xsi:type="dcterms:W3CDTF">2023-10-02T08:45:19Z</dcterms:created>
  <dcterms:modified xsi:type="dcterms:W3CDTF">2023-10-11T12:24:40Z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20</vt:i4>
  </property>
</Properties>
</file>